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06" r:id="rId2"/>
    <p:sldId id="276" r:id="rId3"/>
    <p:sldId id="387" r:id="rId4"/>
    <p:sldId id="354" r:id="rId5"/>
    <p:sldId id="373" r:id="rId6"/>
    <p:sldId id="356" r:id="rId7"/>
    <p:sldId id="402" r:id="rId8"/>
    <p:sldId id="357" r:id="rId9"/>
    <p:sldId id="358" r:id="rId10"/>
    <p:sldId id="391" r:id="rId11"/>
    <p:sldId id="403" r:id="rId12"/>
    <p:sldId id="404" r:id="rId13"/>
    <p:sldId id="405" r:id="rId14"/>
    <p:sldId id="374" r:id="rId15"/>
    <p:sldId id="375" r:id="rId16"/>
    <p:sldId id="401" r:id="rId17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981647"/>
    <a:srgbClr val="000000"/>
    <a:srgbClr val="FF99FF"/>
    <a:srgbClr val="CA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D83529-B9FE-473B-A6C9-0199EBE682E7}" v="3" dt="2021-12-07T08:10:28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7" autoAdjust="0"/>
    <p:restoredTop sz="83942" autoAdjust="0"/>
  </p:normalViewPr>
  <p:slideViewPr>
    <p:cSldViewPr snapToGrid="0">
      <p:cViewPr varScale="1">
        <p:scale>
          <a:sx n="95" d="100"/>
          <a:sy n="95" d="100"/>
        </p:scale>
        <p:origin x="19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ill" userId="8fe0d139-5496-4f6a-8181-845081540b32" providerId="ADAL" clId="{B30B616A-4DBC-49D8-9899-A4FB70737A3A}"/>
    <pc:docChg chg="delSld">
      <pc:chgData name="Stephen Hill" userId="8fe0d139-5496-4f6a-8181-845081540b32" providerId="ADAL" clId="{B30B616A-4DBC-49D8-9899-A4FB70737A3A}" dt="2021-02-10T09:35:56.565" v="1" actId="47"/>
      <pc:docMkLst>
        <pc:docMk/>
      </pc:docMkLst>
      <pc:sldChg chg="del">
        <pc:chgData name="Stephen Hill" userId="8fe0d139-5496-4f6a-8181-845081540b32" providerId="ADAL" clId="{B30B616A-4DBC-49D8-9899-A4FB70737A3A}" dt="2021-02-10T09:35:52.358" v="0" actId="47"/>
        <pc:sldMkLst>
          <pc:docMk/>
          <pc:sldMk cId="2415529279" sldId="314"/>
        </pc:sldMkLst>
      </pc:sldChg>
      <pc:sldChg chg="del">
        <pc:chgData name="Stephen Hill" userId="8fe0d139-5496-4f6a-8181-845081540b32" providerId="ADAL" clId="{B30B616A-4DBC-49D8-9899-A4FB70737A3A}" dt="2021-02-10T09:35:56.565" v="1" actId="47"/>
        <pc:sldMkLst>
          <pc:docMk/>
          <pc:sldMk cId="3584710418" sldId="382"/>
        </pc:sldMkLst>
      </pc:sldChg>
    </pc:docChg>
  </pc:docChgLst>
  <pc:docChgLst>
    <pc:chgData name="Stephen Hill" userId="8fe0d139-5496-4f6a-8181-845081540b32" providerId="ADAL" clId="{EE488A59-D7A2-44FA-AEC4-8F6024F81356}"/>
    <pc:docChg chg="undo custSel addSld delSld modSld">
      <pc:chgData name="Stephen Hill" userId="8fe0d139-5496-4f6a-8181-845081540b32" providerId="ADAL" clId="{EE488A59-D7A2-44FA-AEC4-8F6024F81356}" dt="2021-02-02T10:07:32.219" v="878" actId="478"/>
      <pc:docMkLst>
        <pc:docMk/>
      </pc:docMkLst>
      <pc:sldChg chg="addSp delSp modSp mod addAnim delAnim modAnim">
        <pc:chgData name="Stephen Hill" userId="8fe0d139-5496-4f6a-8181-845081540b32" providerId="ADAL" clId="{EE488A59-D7A2-44FA-AEC4-8F6024F81356}" dt="2021-02-02T09:55:17.841" v="452"/>
        <pc:sldMkLst>
          <pc:docMk/>
          <pc:sldMk cId="2599941637" sldId="285"/>
        </pc:sldMkLst>
        <pc:spChg chg="add mod">
          <ac:chgData name="Stephen Hill" userId="8fe0d139-5496-4f6a-8181-845081540b32" providerId="ADAL" clId="{EE488A59-D7A2-44FA-AEC4-8F6024F81356}" dt="2021-02-02T09:55:14.493" v="451" actId="1076"/>
          <ac:spMkLst>
            <pc:docMk/>
            <pc:sldMk cId="2599941637" sldId="285"/>
            <ac:spMk id="2" creationId="{3330CF92-6731-44B2-B57B-98391DC9A656}"/>
          </ac:spMkLst>
        </pc:spChg>
        <pc:spChg chg="add del mod">
          <ac:chgData name="Stephen Hill" userId="8fe0d139-5496-4f6a-8181-845081540b32" providerId="ADAL" clId="{EE488A59-D7A2-44FA-AEC4-8F6024F81356}" dt="2021-02-01T08:38:00.631" v="95" actId="1076"/>
          <ac:spMkLst>
            <pc:docMk/>
            <pc:sldMk cId="2599941637" sldId="285"/>
            <ac:spMk id="3" creationId="{E8BDB326-0976-42C5-8B4F-579DFB140CFC}"/>
          </ac:spMkLst>
        </pc:spChg>
        <pc:spChg chg="mod">
          <ac:chgData name="Stephen Hill" userId="8fe0d139-5496-4f6a-8181-845081540b32" providerId="ADAL" clId="{EE488A59-D7A2-44FA-AEC4-8F6024F81356}" dt="2021-02-01T08:35:57.203" v="52" actId="1076"/>
          <ac:spMkLst>
            <pc:docMk/>
            <pc:sldMk cId="2599941637" sldId="285"/>
            <ac:spMk id="33" creationId="{7A5A571D-EF92-44D7-BAA9-8BA8CE3DF9EA}"/>
          </ac:spMkLst>
        </pc:spChg>
        <pc:spChg chg="mod">
          <ac:chgData name="Stephen Hill" userId="8fe0d139-5496-4f6a-8181-845081540b32" providerId="ADAL" clId="{EE488A59-D7A2-44FA-AEC4-8F6024F81356}" dt="2021-02-01T08:36:14.361" v="88" actId="1076"/>
          <ac:spMkLst>
            <pc:docMk/>
            <pc:sldMk cId="2599941637" sldId="285"/>
            <ac:spMk id="34" creationId="{F9410EFE-9789-4C86-88F8-4A224A677087}"/>
          </ac:spMkLst>
        </pc:spChg>
        <pc:spChg chg="add del">
          <ac:chgData name="Stephen Hill" userId="8fe0d139-5496-4f6a-8181-845081540b32" providerId="ADAL" clId="{EE488A59-D7A2-44FA-AEC4-8F6024F81356}" dt="2021-02-01T08:37:49.757" v="90" actId="478"/>
          <ac:spMkLst>
            <pc:docMk/>
            <pc:sldMk cId="2599941637" sldId="285"/>
            <ac:spMk id="37" creationId="{CFB13569-ABDE-4C3A-BE47-DA7E62F2C9A1}"/>
          </ac:spMkLst>
        </pc:spChg>
        <pc:spChg chg="add del">
          <ac:chgData name="Stephen Hill" userId="8fe0d139-5496-4f6a-8181-845081540b32" providerId="ADAL" clId="{EE488A59-D7A2-44FA-AEC4-8F6024F81356}" dt="2021-02-01T08:37:49.757" v="90" actId="478"/>
          <ac:spMkLst>
            <pc:docMk/>
            <pc:sldMk cId="2599941637" sldId="285"/>
            <ac:spMk id="38" creationId="{4387AA09-930A-4B9C-A256-A835344F5AFA}"/>
          </ac:spMkLst>
        </pc:spChg>
        <pc:spChg chg="add del">
          <ac:chgData name="Stephen Hill" userId="8fe0d139-5496-4f6a-8181-845081540b32" providerId="ADAL" clId="{EE488A59-D7A2-44FA-AEC4-8F6024F81356}" dt="2021-02-01T08:37:49.757" v="90" actId="478"/>
          <ac:spMkLst>
            <pc:docMk/>
            <pc:sldMk cId="2599941637" sldId="285"/>
            <ac:spMk id="39" creationId="{FFDFD8EA-3E75-4F37-A9DC-82D723F331A8}"/>
          </ac:spMkLst>
        </pc:spChg>
        <pc:spChg chg="add del">
          <ac:chgData name="Stephen Hill" userId="8fe0d139-5496-4f6a-8181-845081540b32" providerId="ADAL" clId="{EE488A59-D7A2-44FA-AEC4-8F6024F81356}" dt="2021-02-01T08:37:49.757" v="90" actId="478"/>
          <ac:spMkLst>
            <pc:docMk/>
            <pc:sldMk cId="2599941637" sldId="285"/>
            <ac:spMk id="40" creationId="{757133C3-CC6A-4218-9F48-633CAEEEBFC2}"/>
          </ac:spMkLst>
        </pc:spChg>
        <pc:spChg chg="add del">
          <ac:chgData name="Stephen Hill" userId="8fe0d139-5496-4f6a-8181-845081540b32" providerId="ADAL" clId="{EE488A59-D7A2-44FA-AEC4-8F6024F81356}" dt="2021-02-01T08:37:49.757" v="90" actId="478"/>
          <ac:spMkLst>
            <pc:docMk/>
            <pc:sldMk cId="2599941637" sldId="285"/>
            <ac:spMk id="41" creationId="{65802560-BD5C-4595-90C7-FA3E40F1D8D0}"/>
          </ac:spMkLst>
        </pc:spChg>
        <pc:picChg chg="add del">
          <ac:chgData name="Stephen Hill" userId="8fe0d139-5496-4f6a-8181-845081540b32" providerId="ADAL" clId="{EE488A59-D7A2-44FA-AEC4-8F6024F81356}" dt="2021-02-01T08:37:49.757" v="90" actId="478"/>
          <ac:picMkLst>
            <pc:docMk/>
            <pc:sldMk cId="2599941637" sldId="285"/>
            <ac:picMk id="17" creationId="{63DBC849-C438-4672-AB07-3548231AF352}"/>
          </ac:picMkLst>
        </pc:picChg>
        <pc:picChg chg="add del">
          <ac:chgData name="Stephen Hill" userId="8fe0d139-5496-4f6a-8181-845081540b32" providerId="ADAL" clId="{EE488A59-D7A2-44FA-AEC4-8F6024F81356}" dt="2021-02-01T08:37:49.757" v="90" actId="478"/>
          <ac:picMkLst>
            <pc:docMk/>
            <pc:sldMk cId="2599941637" sldId="285"/>
            <ac:picMk id="19" creationId="{8508BB7D-0024-4B8F-AEC1-B2FF49CFBE7A}"/>
          </ac:picMkLst>
        </pc:picChg>
        <pc:picChg chg="add del">
          <ac:chgData name="Stephen Hill" userId="8fe0d139-5496-4f6a-8181-845081540b32" providerId="ADAL" clId="{EE488A59-D7A2-44FA-AEC4-8F6024F81356}" dt="2021-02-01T08:37:49.757" v="90" actId="478"/>
          <ac:picMkLst>
            <pc:docMk/>
            <pc:sldMk cId="2599941637" sldId="285"/>
            <ac:picMk id="21" creationId="{2E8D5CF8-7465-45F6-912F-11222A37B40D}"/>
          </ac:picMkLst>
        </pc:picChg>
        <pc:picChg chg="add del">
          <ac:chgData name="Stephen Hill" userId="8fe0d139-5496-4f6a-8181-845081540b32" providerId="ADAL" clId="{EE488A59-D7A2-44FA-AEC4-8F6024F81356}" dt="2021-02-01T08:37:49.757" v="90" actId="478"/>
          <ac:picMkLst>
            <pc:docMk/>
            <pc:sldMk cId="2599941637" sldId="285"/>
            <ac:picMk id="23" creationId="{79FD9BE3-6D1A-4610-A7F5-35E094901835}"/>
          </ac:picMkLst>
        </pc:picChg>
        <pc:picChg chg="add del">
          <ac:chgData name="Stephen Hill" userId="8fe0d139-5496-4f6a-8181-845081540b32" providerId="ADAL" clId="{EE488A59-D7A2-44FA-AEC4-8F6024F81356}" dt="2021-02-01T08:37:49.757" v="90" actId="478"/>
          <ac:picMkLst>
            <pc:docMk/>
            <pc:sldMk cId="2599941637" sldId="285"/>
            <ac:picMk id="31" creationId="{0C7681DC-E77D-45CA-A317-E2EB28D96FF4}"/>
          </ac:picMkLst>
        </pc:picChg>
        <pc:picChg chg="add mod">
          <ac:chgData name="Stephen Hill" userId="8fe0d139-5496-4f6a-8181-845081540b32" providerId="ADAL" clId="{EE488A59-D7A2-44FA-AEC4-8F6024F81356}" dt="2021-02-01T08:37:58.063" v="94" actId="1076"/>
          <ac:picMkLst>
            <pc:docMk/>
            <pc:sldMk cId="2599941637" sldId="285"/>
            <ac:picMk id="1026" creationId="{BC76C599-94AA-4DB2-AA8A-897BB4BC97CD}"/>
          </ac:picMkLst>
        </pc:picChg>
      </pc:sldChg>
      <pc:sldChg chg="addSp delSp modSp mod modAnim">
        <pc:chgData name="Stephen Hill" userId="8fe0d139-5496-4f6a-8181-845081540b32" providerId="ADAL" clId="{EE488A59-D7A2-44FA-AEC4-8F6024F81356}" dt="2021-02-01T08:47:32.952" v="247"/>
        <pc:sldMkLst>
          <pc:docMk/>
          <pc:sldMk cId="3421788650" sldId="354"/>
        </pc:sldMkLst>
        <pc:spChg chg="add mod">
          <ac:chgData name="Stephen Hill" userId="8fe0d139-5496-4f6a-8181-845081540b32" providerId="ADAL" clId="{EE488A59-D7A2-44FA-AEC4-8F6024F81356}" dt="2021-02-01T08:46:51.200" v="175" actId="1076"/>
          <ac:spMkLst>
            <pc:docMk/>
            <pc:sldMk cId="3421788650" sldId="354"/>
            <ac:spMk id="2" creationId="{2EAF73DE-59EB-4E86-8F98-33FE516305D5}"/>
          </ac:spMkLst>
        </pc:spChg>
        <pc:spChg chg="mod">
          <ac:chgData name="Stephen Hill" userId="8fe0d139-5496-4f6a-8181-845081540b32" providerId="ADAL" clId="{EE488A59-D7A2-44FA-AEC4-8F6024F81356}" dt="2021-02-01T08:46:38.384" v="159" actId="14100"/>
          <ac:spMkLst>
            <pc:docMk/>
            <pc:sldMk cId="3421788650" sldId="354"/>
            <ac:spMk id="3" creationId="{21D8EDD0-37E5-4EF8-90CA-268C0FD2E4B3}"/>
          </ac:spMkLst>
        </pc:spChg>
        <pc:spChg chg="del">
          <ac:chgData name="Stephen Hill" userId="8fe0d139-5496-4f6a-8181-845081540b32" providerId="ADAL" clId="{EE488A59-D7A2-44FA-AEC4-8F6024F81356}" dt="2021-02-01T08:45:35.830" v="126" actId="478"/>
          <ac:spMkLst>
            <pc:docMk/>
            <pc:sldMk cId="3421788650" sldId="354"/>
            <ac:spMk id="5" creationId="{C3DAA1C6-A9F7-43EA-AE7E-DB66FEA884E2}"/>
          </ac:spMkLst>
        </pc:spChg>
        <pc:spChg chg="add mod">
          <ac:chgData name="Stephen Hill" userId="8fe0d139-5496-4f6a-8181-845081540b32" providerId="ADAL" clId="{EE488A59-D7A2-44FA-AEC4-8F6024F81356}" dt="2021-02-01T08:47:11.661" v="234" actId="20577"/>
          <ac:spMkLst>
            <pc:docMk/>
            <pc:sldMk cId="3421788650" sldId="354"/>
            <ac:spMk id="6" creationId="{D69B9500-E503-4366-8453-C55857B90A1D}"/>
          </ac:spMkLst>
        </pc:spChg>
        <pc:spChg chg="add mod">
          <ac:chgData name="Stephen Hill" userId="8fe0d139-5496-4f6a-8181-845081540b32" providerId="ADAL" clId="{EE488A59-D7A2-44FA-AEC4-8F6024F81356}" dt="2021-02-01T08:47:24.084" v="245" actId="1076"/>
          <ac:spMkLst>
            <pc:docMk/>
            <pc:sldMk cId="3421788650" sldId="354"/>
            <ac:spMk id="7" creationId="{DDD0E3A8-F873-4833-8F6D-D410305E962E}"/>
          </ac:spMkLst>
        </pc:spChg>
      </pc:sldChg>
      <pc:sldChg chg="delSp modSp mod delAnim modAnim">
        <pc:chgData name="Stephen Hill" userId="8fe0d139-5496-4f6a-8181-845081540b32" providerId="ADAL" clId="{EE488A59-D7A2-44FA-AEC4-8F6024F81356}" dt="2021-02-02T09:59:54.921" v="636"/>
        <pc:sldMkLst>
          <pc:docMk/>
          <pc:sldMk cId="2544853103" sldId="356"/>
        </pc:sldMkLst>
        <pc:spChg chg="del">
          <ac:chgData name="Stephen Hill" userId="8fe0d139-5496-4f6a-8181-845081540b32" providerId="ADAL" clId="{EE488A59-D7A2-44FA-AEC4-8F6024F81356}" dt="2021-02-02T09:59:10.446" v="623" actId="478"/>
          <ac:spMkLst>
            <pc:docMk/>
            <pc:sldMk cId="2544853103" sldId="356"/>
            <ac:spMk id="11" creationId="{60BCBBA1-607E-4E19-992A-8940A79FB2E9}"/>
          </ac:spMkLst>
        </pc:spChg>
        <pc:spChg chg="mod">
          <ac:chgData name="Stephen Hill" userId="8fe0d139-5496-4f6a-8181-845081540b32" providerId="ADAL" clId="{EE488A59-D7A2-44FA-AEC4-8F6024F81356}" dt="2021-02-02T09:59:52.563" v="635" actId="1076"/>
          <ac:spMkLst>
            <pc:docMk/>
            <pc:sldMk cId="2544853103" sldId="356"/>
            <ac:spMk id="12" creationId="{4E95D8B5-00BF-4604-935C-E8A6DFF85F71}"/>
          </ac:spMkLst>
        </pc:spChg>
        <pc:spChg chg="del">
          <ac:chgData name="Stephen Hill" userId="8fe0d139-5496-4f6a-8181-845081540b32" providerId="ADAL" clId="{EE488A59-D7A2-44FA-AEC4-8F6024F81356}" dt="2021-02-02T09:59:21.810" v="626" actId="478"/>
          <ac:spMkLst>
            <pc:docMk/>
            <pc:sldMk cId="2544853103" sldId="356"/>
            <ac:spMk id="14" creationId="{0273F131-F626-47EB-B556-F85FF4936512}"/>
          </ac:spMkLst>
        </pc:spChg>
        <pc:spChg chg="mod">
          <ac:chgData name="Stephen Hill" userId="8fe0d139-5496-4f6a-8181-845081540b32" providerId="ADAL" clId="{EE488A59-D7A2-44FA-AEC4-8F6024F81356}" dt="2021-02-02T09:59:17.606" v="625" actId="1076"/>
          <ac:spMkLst>
            <pc:docMk/>
            <pc:sldMk cId="2544853103" sldId="356"/>
            <ac:spMk id="18" creationId="{53671BAA-67CE-4FDA-A862-6011F85F73FC}"/>
          </ac:spMkLst>
        </pc:spChg>
        <pc:spChg chg="del topLvl">
          <ac:chgData name="Stephen Hill" userId="8fe0d139-5496-4f6a-8181-845081540b32" providerId="ADAL" clId="{EE488A59-D7A2-44FA-AEC4-8F6024F81356}" dt="2021-02-02T09:59:25.162" v="629" actId="478"/>
          <ac:spMkLst>
            <pc:docMk/>
            <pc:sldMk cId="2544853103" sldId="356"/>
            <ac:spMk id="25" creationId="{27B3EE39-2E67-4C36-AF7C-48F8A972C7E6}"/>
          </ac:spMkLst>
        </pc:spChg>
        <pc:grpChg chg="del">
          <ac:chgData name="Stephen Hill" userId="8fe0d139-5496-4f6a-8181-845081540b32" providerId="ADAL" clId="{EE488A59-D7A2-44FA-AEC4-8F6024F81356}" dt="2021-02-02T09:59:10.446" v="623" actId="478"/>
          <ac:grpSpMkLst>
            <pc:docMk/>
            <pc:sldMk cId="2544853103" sldId="356"/>
            <ac:grpSpMk id="4" creationId="{0E58B0B0-7C80-4BF9-BFCC-F094D4117E6D}"/>
          </ac:grpSpMkLst>
        </pc:grpChg>
        <pc:grpChg chg="mod">
          <ac:chgData name="Stephen Hill" userId="8fe0d139-5496-4f6a-8181-845081540b32" providerId="ADAL" clId="{EE488A59-D7A2-44FA-AEC4-8F6024F81356}" dt="2021-02-02T09:59:52.563" v="635" actId="1076"/>
          <ac:grpSpMkLst>
            <pc:docMk/>
            <pc:sldMk cId="2544853103" sldId="356"/>
            <ac:grpSpMk id="7" creationId="{BAF65178-E34C-4217-8912-FA5189D07D69}"/>
          </ac:grpSpMkLst>
        </pc:grpChg>
        <pc:grpChg chg="del">
          <ac:chgData name="Stephen Hill" userId="8fe0d139-5496-4f6a-8181-845081540b32" providerId="ADAL" clId="{EE488A59-D7A2-44FA-AEC4-8F6024F81356}" dt="2021-02-02T09:59:25.162" v="629" actId="478"/>
          <ac:grpSpMkLst>
            <pc:docMk/>
            <pc:sldMk cId="2544853103" sldId="356"/>
            <ac:grpSpMk id="32" creationId="{311AC0B1-F79F-420B-8BE2-5BA2118593C7}"/>
          </ac:grpSpMkLst>
        </pc:grpChg>
        <pc:picChg chg="del">
          <ac:chgData name="Stephen Hill" userId="8fe0d139-5496-4f6a-8181-845081540b32" providerId="ADAL" clId="{EE488A59-D7A2-44FA-AEC4-8F6024F81356}" dt="2021-02-02T09:59:26.736" v="631" actId="478"/>
          <ac:picMkLst>
            <pc:docMk/>
            <pc:sldMk cId="2544853103" sldId="356"/>
            <ac:picMk id="3" creationId="{44023A3A-B5FC-4072-AD6A-C520C0E956F9}"/>
          </ac:picMkLst>
        </pc:picChg>
        <pc:picChg chg="del">
          <ac:chgData name="Stephen Hill" userId="8fe0d139-5496-4f6a-8181-845081540b32" providerId="ADAL" clId="{EE488A59-D7A2-44FA-AEC4-8F6024F81356}" dt="2021-02-02T09:59:06.869" v="622" actId="478"/>
          <ac:picMkLst>
            <pc:docMk/>
            <pc:sldMk cId="2544853103" sldId="356"/>
            <ac:picMk id="15" creationId="{909F077A-FE2E-4F95-AC2F-4B5B1E217F75}"/>
          </ac:picMkLst>
        </pc:picChg>
        <pc:picChg chg="mod">
          <ac:chgData name="Stephen Hill" userId="8fe0d139-5496-4f6a-8181-845081540b32" providerId="ADAL" clId="{EE488A59-D7A2-44FA-AEC4-8F6024F81356}" dt="2021-02-02T09:59:32.194" v="633" actId="14100"/>
          <ac:picMkLst>
            <pc:docMk/>
            <pc:sldMk cId="2544853103" sldId="356"/>
            <ac:picMk id="17" creationId="{8827363B-7C06-410D-BF14-AAAC32D45385}"/>
          </ac:picMkLst>
        </pc:picChg>
        <pc:picChg chg="mod">
          <ac:chgData name="Stephen Hill" userId="8fe0d139-5496-4f6a-8181-845081540b32" providerId="ADAL" clId="{EE488A59-D7A2-44FA-AEC4-8F6024F81356}" dt="2021-02-02T09:59:36.843" v="634" actId="1076"/>
          <ac:picMkLst>
            <pc:docMk/>
            <pc:sldMk cId="2544853103" sldId="356"/>
            <ac:picMk id="19" creationId="{3D31D916-ECEB-42BA-B631-7CEFB1EF258D}"/>
          </ac:picMkLst>
        </pc:picChg>
        <pc:cxnChg chg="del">
          <ac:chgData name="Stephen Hill" userId="8fe0d139-5496-4f6a-8181-845081540b32" providerId="ADAL" clId="{EE488A59-D7A2-44FA-AEC4-8F6024F81356}" dt="2021-02-02T09:59:23.631" v="628" actId="478"/>
          <ac:cxnSpMkLst>
            <pc:docMk/>
            <pc:sldMk cId="2544853103" sldId="356"/>
            <ac:cxnSpMk id="13" creationId="{9578504C-31BF-4715-8EAF-8DFDF1582B5E}"/>
          </ac:cxnSpMkLst>
        </pc:cxnChg>
        <pc:cxnChg chg="del topLvl">
          <ac:chgData name="Stephen Hill" userId="8fe0d139-5496-4f6a-8181-845081540b32" providerId="ADAL" clId="{EE488A59-D7A2-44FA-AEC4-8F6024F81356}" dt="2021-02-02T09:59:26.309" v="630" actId="478"/>
          <ac:cxnSpMkLst>
            <pc:docMk/>
            <pc:sldMk cId="2544853103" sldId="356"/>
            <ac:cxnSpMk id="22" creationId="{EBEBBCF1-F269-4457-A71E-85FF23AA620C}"/>
          </ac:cxnSpMkLst>
        </pc:cxnChg>
        <pc:cxnChg chg="del">
          <ac:chgData name="Stephen Hill" userId="8fe0d139-5496-4f6a-8181-845081540b32" providerId="ADAL" clId="{EE488A59-D7A2-44FA-AEC4-8F6024F81356}" dt="2021-02-02T09:59:22.845" v="627" actId="478"/>
          <ac:cxnSpMkLst>
            <pc:docMk/>
            <pc:sldMk cId="2544853103" sldId="356"/>
            <ac:cxnSpMk id="29" creationId="{51FBC70E-938C-40A0-B5C3-A1CB0F9D3D33}"/>
          </ac:cxnSpMkLst>
        </pc:cxnChg>
      </pc:sldChg>
      <pc:sldChg chg="add del">
        <pc:chgData name="Stephen Hill" userId="8fe0d139-5496-4f6a-8181-845081540b32" providerId="ADAL" clId="{EE488A59-D7A2-44FA-AEC4-8F6024F81356}" dt="2021-02-02T09:58:43.497" v="620" actId="47"/>
        <pc:sldMkLst>
          <pc:docMk/>
          <pc:sldMk cId="3544940097" sldId="373"/>
        </pc:sldMkLst>
      </pc:sldChg>
      <pc:sldChg chg="addSp modSp mod">
        <pc:chgData name="Stephen Hill" userId="8fe0d139-5496-4f6a-8181-845081540b32" providerId="ADAL" clId="{EE488A59-D7A2-44FA-AEC4-8F6024F81356}" dt="2021-02-02T10:02:43.691" v="790" actId="1076"/>
        <pc:sldMkLst>
          <pc:docMk/>
          <pc:sldMk cId="866273223" sldId="374"/>
        </pc:sldMkLst>
        <pc:spChg chg="add mod">
          <ac:chgData name="Stephen Hill" userId="8fe0d139-5496-4f6a-8181-845081540b32" providerId="ADAL" clId="{EE488A59-D7A2-44FA-AEC4-8F6024F81356}" dt="2021-02-02T10:02:43.691" v="790" actId="1076"/>
          <ac:spMkLst>
            <pc:docMk/>
            <pc:sldMk cId="866273223" sldId="374"/>
            <ac:spMk id="4" creationId="{ECEE471A-7F06-4168-AD04-BA4B606BB37C}"/>
          </ac:spMkLst>
        </pc:spChg>
        <pc:spChg chg="mod">
          <ac:chgData name="Stephen Hill" userId="8fe0d139-5496-4f6a-8181-845081540b32" providerId="ADAL" clId="{EE488A59-D7A2-44FA-AEC4-8F6024F81356}" dt="2021-02-02T10:01:34.668" v="692" actId="1076"/>
          <ac:spMkLst>
            <pc:docMk/>
            <pc:sldMk cId="866273223" sldId="374"/>
            <ac:spMk id="10" creationId="{DEDF227A-28E7-43AA-B5AE-4082997262FD}"/>
          </ac:spMkLst>
        </pc:spChg>
        <pc:spChg chg="mod">
          <ac:chgData name="Stephen Hill" userId="8fe0d139-5496-4f6a-8181-845081540b32" providerId="ADAL" clId="{EE488A59-D7A2-44FA-AEC4-8F6024F81356}" dt="2021-02-02T10:01:27.157" v="691" actId="20577"/>
          <ac:spMkLst>
            <pc:docMk/>
            <pc:sldMk cId="866273223" sldId="374"/>
            <ac:spMk id="24" creationId="{EC83631C-84F1-479C-9FD6-D70FCF62FF95}"/>
          </ac:spMkLst>
        </pc:spChg>
      </pc:sldChg>
      <pc:sldChg chg="delSp modSp mod modAnim">
        <pc:chgData name="Stephen Hill" userId="8fe0d139-5496-4f6a-8181-845081540b32" providerId="ADAL" clId="{EE488A59-D7A2-44FA-AEC4-8F6024F81356}" dt="2021-02-02T10:03:00.290" v="792"/>
        <pc:sldMkLst>
          <pc:docMk/>
          <pc:sldMk cId="2964580653" sldId="375"/>
        </pc:sldMkLst>
        <pc:spChg chg="mod">
          <ac:chgData name="Stephen Hill" userId="8fe0d139-5496-4f6a-8181-845081540b32" providerId="ADAL" clId="{EE488A59-D7A2-44FA-AEC4-8F6024F81356}" dt="2021-02-02T10:02:50.898" v="791" actId="1076"/>
          <ac:spMkLst>
            <pc:docMk/>
            <pc:sldMk cId="2964580653" sldId="375"/>
            <ac:spMk id="5" creationId="{637450EF-8203-49EC-976D-A2B8E4031D5B}"/>
          </ac:spMkLst>
        </pc:spChg>
        <pc:spChg chg="mod">
          <ac:chgData name="Stephen Hill" userId="8fe0d139-5496-4f6a-8181-845081540b32" providerId="ADAL" clId="{EE488A59-D7A2-44FA-AEC4-8F6024F81356}" dt="2021-02-01T08:48:11.115" v="276" actId="20577"/>
          <ac:spMkLst>
            <pc:docMk/>
            <pc:sldMk cId="2964580653" sldId="375"/>
            <ac:spMk id="24" creationId="{EC83631C-84F1-479C-9FD6-D70FCF62FF95}"/>
          </ac:spMkLst>
        </pc:spChg>
        <pc:picChg chg="del">
          <ac:chgData name="Stephen Hill" userId="8fe0d139-5496-4f6a-8181-845081540b32" providerId="ADAL" clId="{EE488A59-D7A2-44FA-AEC4-8F6024F81356}" dt="2021-02-01T08:48:38.718" v="280" actId="478"/>
          <ac:picMkLst>
            <pc:docMk/>
            <pc:sldMk cId="2964580653" sldId="375"/>
            <ac:picMk id="2" creationId="{0AB6B9C2-D6AB-477F-8D38-DB1B88E40AB9}"/>
          </ac:picMkLst>
        </pc:picChg>
        <pc:picChg chg="mod modCrop">
          <ac:chgData name="Stephen Hill" userId="8fe0d139-5496-4f6a-8181-845081540b32" providerId="ADAL" clId="{EE488A59-D7A2-44FA-AEC4-8F6024F81356}" dt="2021-02-01T08:48:55.430" v="288" actId="1076"/>
          <ac:picMkLst>
            <pc:docMk/>
            <pc:sldMk cId="2964580653" sldId="375"/>
            <ac:picMk id="10" creationId="{816A15AF-5A23-494E-BAA2-2A5886F9E414}"/>
          </ac:picMkLst>
        </pc:picChg>
      </pc:sldChg>
      <pc:sldChg chg="addSp delSp modSp mod modAnim">
        <pc:chgData name="Stephen Hill" userId="8fe0d139-5496-4f6a-8181-845081540b32" providerId="ADAL" clId="{EE488A59-D7A2-44FA-AEC4-8F6024F81356}" dt="2021-02-02T09:58:10.692" v="617"/>
        <pc:sldMkLst>
          <pc:docMk/>
          <pc:sldMk cId="1969800600" sldId="387"/>
        </pc:sldMkLst>
        <pc:spChg chg="mod">
          <ac:chgData name="Stephen Hill" userId="8fe0d139-5496-4f6a-8181-845081540b32" providerId="ADAL" clId="{EE488A59-D7A2-44FA-AEC4-8F6024F81356}" dt="2021-02-02T09:56:44.220" v="523" actId="20577"/>
          <ac:spMkLst>
            <pc:docMk/>
            <pc:sldMk cId="1969800600" sldId="387"/>
            <ac:spMk id="4" creationId="{5A9E99D1-32E7-4C47-A1DF-85E9781F8446}"/>
          </ac:spMkLst>
        </pc:spChg>
        <pc:spChg chg="mod">
          <ac:chgData name="Stephen Hill" userId="8fe0d139-5496-4f6a-8181-845081540b32" providerId="ADAL" clId="{EE488A59-D7A2-44FA-AEC4-8F6024F81356}" dt="2021-02-02T09:56:50.793" v="524" actId="1076"/>
          <ac:spMkLst>
            <pc:docMk/>
            <pc:sldMk cId="1969800600" sldId="387"/>
            <ac:spMk id="5" creationId="{83C0A55F-EC7F-438E-B82B-E973D8C124DB}"/>
          </ac:spMkLst>
        </pc:spChg>
        <pc:spChg chg="mod">
          <ac:chgData name="Stephen Hill" userId="8fe0d139-5496-4f6a-8181-845081540b32" providerId="ADAL" clId="{EE488A59-D7A2-44FA-AEC4-8F6024F81356}" dt="2021-02-02T09:57:32.006" v="571" actId="1076"/>
          <ac:spMkLst>
            <pc:docMk/>
            <pc:sldMk cId="1969800600" sldId="387"/>
            <ac:spMk id="6" creationId="{1E675053-DF7E-4FFA-AA47-0C0B6FD69998}"/>
          </ac:spMkLst>
        </pc:spChg>
        <pc:spChg chg="add del mod">
          <ac:chgData name="Stephen Hill" userId="8fe0d139-5496-4f6a-8181-845081540b32" providerId="ADAL" clId="{EE488A59-D7A2-44FA-AEC4-8F6024F81356}" dt="2021-02-02T09:57:29.545" v="570" actId="478"/>
          <ac:spMkLst>
            <pc:docMk/>
            <pc:sldMk cId="1969800600" sldId="387"/>
            <ac:spMk id="8" creationId="{82423447-6065-4F73-B41C-C6874C107C0A}"/>
          </ac:spMkLst>
        </pc:spChg>
        <pc:spChg chg="add mod">
          <ac:chgData name="Stephen Hill" userId="8fe0d139-5496-4f6a-8181-845081540b32" providerId="ADAL" clId="{EE488A59-D7A2-44FA-AEC4-8F6024F81356}" dt="2021-02-02T09:57:59.358" v="613" actId="1076"/>
          <ac:spMkLst>
            <pc:docMk/>
            <pc:sldMk cId="1969800600" sldId="387"/>
            <ac:spMk id="9" creationId="{E984A951-D7CE-4627-9FF4-C935FAF050D4}"/>
          </ac:spMkLst>
        </pc:spChg>
      </pc:sldChg>
      <pc:sldChg chg="addSp delSp modSp mod delAnim modAnim">
        <pc:chgData name="Stephen Hill" userId="8fe0d139-5496-4f6a-8181-845081540b32" providerId="ADAL" clId="{EE488A59-D7A2-44FA-AEC4-8F6024F81356}" dt="2021-02-02T10:06:22.559" v="867"/>
        <pc:sldMkLst>
          <pc:docMk/>
          <pc:sldMk cId="974339647" sldId="391"/>
        </pc:sldMkLst>
        <pc:spChg chg="mod">
          <ac:chgData name="Stephen Hill" userId="8fe0d139-5496-4f6a-8181-845081540b32" providerId="ADAL" clId="{EE488A59-D7A2-44FA-AEC4-8F6024F81356}" dt="2021-02-02T10:06:21.210" v="864" actId="164"/>
          <ac:spMkLst>
            <pc:docMk/>
            <pc:sldMk cId="974339647" sldId="391"/>
            <ac:spMk id="2" creationId="{02C93C93-7CAC-4513-BC2D-E0112FC0D502}"/>
          </ac:spMkLst>
        </pc:spChg>
        <pc:spChg chg="mod">
          <ac:chgData name="Stephen Hill" userId="8fe0d139-5496-4f6a-8181-845081540b32" providerId="ADAL" clId="{EE488A59-D7A2-44FA-AEC4-8F6024F81356}" dt="2021-02-02T10:06:21.210" v="864" actId="164"/>
          <ac:spMkLst>
            <pc:docMk/>
            <pc:sldMk cId="974339647" sldId="391"/>
            <ac:spMk id="3" creationId="{13F615CB-B6E6-4209-B457-7632D68516FE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5" creationId="{84154A22-7E07-42BD-BBED-C93AB61F2714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6" creationId="{76A15376-EBF4-49A3-8854-C94754643D5A}"/>
          </ac:spMkLst>
        </pc:spChg>
        <pc:spChg chg="mod">
          <ac:chgData name="Stephen Hill" userId="8fe0d139-5496-4f6a-8181-845081540b32" providerId="ADAL" clId="{EE488A59-D7A2-44FA-AEC4-8F6024F81356}" dt="2021-02-02T10:04:42.614" v="840" actId="20577"/>
          <ac:spMkLst>
            <pc:docMk/>
            <pc:sldMk cId="974339647" sldId="391"/>
            <ac:spMk id="8" creationId="{A5D78E7D-E4B9-44F7-B4C9-8E9286722470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10" creationId="{029FABE6-DC07-4754-BD19-F98C89E432FC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11" creationId="{9F0DBD3D-0F3E-4202-9FE8-CD563AFE9258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16" creationId="{BE8DC0D0-5F30-4B94-9797-756A679033B3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17" creationId="{C13408ED-B0A7-44A4-9006-EBF5E7E426FF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18" creationId="{A85B84A1-6067-49D2-BAD5-8CF091328DDD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20" creationId="{06A8D1D0-BA92-4BD8-8AFB-FD40F47D20DA}"/>
          </ac:spMkLst>
        </pc:spChg>
        <pc:spChg chg="mod">
          <ac:chgData name="Stephen Hill" userId="8fe0d139-5496-4f6a-8181-845081540b32" providerId="ADAL" clId="{EE488A59-D7A2-44FA-AEC4-8F6024F81356}" dt="2021-02-02T10:05:14.186" v="850" actId="403"/>
          <ac:spMkLst>
            <pc:docMk/>
            <pc:sldMk cId="974339647" sldId="391"/>
            <ac:spMk id="22" creationId="{A26503F7-F8EE-4773-9303-3AA6FE7B4943}"/>
          </ac:spMkLst>
        </pc:spChg>
        <pc:spChg chg="mod">
          <ac:chgData name="Stephen Hill" userId="8fe0d139-5496-4f6a-8181-845081540b32" providerId="ADAL" clId="{EE488A59-D7A2-44FA-AEC4-8F6024F81356}" dt="2021-02-02T10:05:23.945" v="855" actId="403"/>
          <ac:spMkLst>
            <pc:docMk/>
            <pc:sldMk cId="974339647" sldId="391"/>
            <ac:spMk id="23" creationId="{75D61325-BC96-4662-89CA-E548FE9AFDAB}"/>
          </ac:spMkLst>
        </pc:spChg>
        <pc:spChg chg="mod">
          <ac:chgData name="Stephen Hill" userId="8fe0d139-5496-4f6a-8181-845081540b32" providerId="ADAL" clId="{EE488A59-D7A2-44FA-AEC4-8F6024F81356}" dt="2021-02-02T10:05:14.186" v="850" actId="403"/>
          <ac:spMkLst>
            <pc:docMk/>
            <pc:sldMk cId="974339647" sldId="391"/>
            <ac:spMk id="24" creationId="{5A587129-7636-44D7-B11A-7DEADEEF920D}"/>
          </ac:spMkLst>
        </pc:spChg>
        <pc:spChg chg="mod">
          <ac:chgData name="Stephen Hill" userId="8fe0d139-5496-4f6a-8181-845081540b32" providerId="ADAL" clId="{EE488A59-D7A2-44FA-AEC4-8F6024F81356}" dt="2021-02-02T10:05:23.945" v="855" actId="403"/>
          <ac:spMkLst>
            <pc:docMk/>
            <pc:sldMk cId="974339647" sldId="391"/>
            <ac:spMk id="25" creationId="{DBD79DED-53B0-46A9-A451-C26E280C5861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32" creationId="{09972141-EE94-44FF-85FD-300A3D8CA7FF}"/>
          </ac:spMkLst>
        </pc:spChg>
        <pc:spChg chg="del">
          <ac:chgData name="Stephen Hill" userId="8fe0d139-5496-4f6a-8181-845081540b32" providerId="ADAL" clId="{EE488A59-D7A2-44FA-AEC4-8F6024F81356}" dt="2021-02-02T10:04:25.767" v="798" actId="478"/>
          <ac:spMkLst>
            <pc:docMk/>
            <pc:sldMk cId="974339647" sldId="391"/>
            <ac:spMk id="33" creationId="{33678BE5-3CE8-480D-BCC4-CDD5B270ABA0}"/>
          </ac:spMkLst>
        </pc:spChg>
        <pc:spChg chg="add del mod">
          <ac:chgData name="Stephen Hill" userId="8fe0d139-5496-4f6a-8181-845081540b32" providerId="ADAL" clId="{EE488A59-D7A2-44FA-AEC4-8F6024F81356}" dt="2021-02-02T10:06:22.559" v="867"/>
          <ac:spMkLst>
            <pc:docMk/>
            <pc:sldMk cId="974339647" sldId="391"/>
            <ac:spMk id="34" creationId="{3C8AF360-4ADF-4FA9-A03F-68ECC96DCC83}"/>
          </ac:spMkLst>
        </pc:spChg>
        <pc:grpChg chg="mod">
          <ac:chgData name="Stephen Hill" userId="8fe0d139-5496-4f6a-8181-845081540b32" providerId="ADAL" clId="{EE488A59-D7A2-44FA-AEC4-8F6024F81356}" dt="2021-02-02T10:06:21.210" v="864" actId="164"/>
          <ac:grpSpMkLst>
            <pc:docMk/>
            <pc:sldMk cId="974339647" sldId="391"/>
            <ac:grpSpMk id="7" creationId="{5A8FB872-A089-4743-9CD6-34270AA9D929}"/>
          </ac:grpSpMkLst>
        </pc:grpChg>
        <pc:grpChg chg="mod">
          <ac:chgData name="Stephen Hill" userId="8fe0d139-5496-4f6a-8181-845081540b32" providerId="ADAL" clId="{EE488A59-D7A2-44FA-AEC4-8F6024F81356}" dt="2021-02-02T10:05:31.961" v="857" actId="1076"/>
          <ac:grpSpMkLst>
            <pc:docMk/>
            <pc:sldMk cId="974339647" sldId="391"/>
            <ac:grpSpMk id="12" creationId="{9FC5DE96-EB02-44C7-9A49-507D3410D5B0}"/>
          </ac:grpSpMkLst>
        </pc:grpChg>
        <pc:grpChg chg="add mod">
          <ac:chgData name="Stephen Hill" userId="8fe0d139-5496-4f6a-8181-845081540b32" providerId="ADAL" clId="{EE488A59-D7A2-44FA-AEC4-8F6024F81356}" dt="2021-02-02T10:06:21.210" v="864" actId="164"/>
          <ac:grpSpMkLst>
            <pc:docMk/>
            <pc:sldMk cId="974339647" sldId="391"/>
            <ac:grpSpMk id="14" creationId="{47E81199-2680-4262-9C31-412E58918946}"/>
          </ac:grpSpMkLst>
        </pc:grpChg>
        <pc:grpChg chg="mod">
          <ac:chgData name="Stephen Hill" userId="8fe0d139-5496-4f6a-8181-845081540b32" providerId="ADAL" clId="{EE488A59-D7A2-44FA-AEC4-8F6024F81356}" dt="2021-02-02T10:05:31.961" v="857" actId="1076"/>
          <ac:grpSpMkLst>
            <pc:docMk/>
            <pc:sldMk cId="974339647" sldId="391"/>
            <ac:grpSpMk id="26" creationId="{66256880-4953-4C22-A211-14571BA89958}"/>
          </ac:grpSpMkLst>
        </pc:grpChg>
        <pc:grpChg chg="del">
          <ac:chgData name="Stephen Hill" userId="8fe0d139-5496-4f6a-8181-845081540b32" providerId="ADAL" clId="{EE488A59-D7A2-44FA-AEC4-8F6024F81356}" dt="2021-02-02T10:04:25.767" v="798" actId="478"/>
          <ac:grpSpMkLst>
            <pc:docMk/>
            <pc:sldMk cId="974339647" sldId="391"/>
            <ac:grpSpMk id="35" creationId="{AECCDA63-CB33-4FB9-A7FC-072178A1E572}"/>
          </ac:grpSpMkLst>
        </pc:grpChg>
        <pc:grpChg chg="del">
          <ac:chgData name="Stephen Hill" userId="8fe0d139-5496-4f6a-8181-845081540b32" providerId="ADAL" clId="{EE488A59-D7A2-44FA-AEC4-8F6024F81356}" dt="2021-02-02T10:04:25.767" v="798" actId="478"/>
          <ac:grpSpMkLst>
            <pc:docMk/>
            <pc:sldMk cId="974339647" sldId="391"/>
            <ac:grpSpMk id="36" creationId="{89531A3A-9BCE-4472-859F-D25057724B41}"/>
          </ac:grpSpMkLst>
        </pc:grpChg>
        <pc:grpChg chg="del">
          <ac:chgData name="Stephen Hill" userId="8fe0d139-5496-4f6a-8181-845081540b32" providerId="ADAL" clId="{EE488A59-D7A2-44FA-AEC4-8F6024F81356}" dt="2021-02-02T10:04:25.767" v="798" actId="478"/>
          <ac:grpSpMkLst>
            <pc:docMk/>
            <pc:sldMk cId="974339647" sldId="391"/>
            <ac:grpSpMk id="37" creationId="{3AA42F79-0A2D-4964-8EEE-42DE8523F011}"/>
          </ac:grpSpMkLst>
        </pc:grpChg>
        <pc:picChg chg="mod modCrop">
          <ac:chgData name="Stephen Hill" userId="8fe0d139-5496-4f6a-8181-845081540b32" providerId="ADAL" clId="{EE488A59-D7A2-44FA-AEC4-8F6024F81356}" dt="2021-02-02T10:05:55.447" v="861" actId="1076"/>
          <ac:picMkLst>
            <pc:docMk/>
            <pc:sldMk cId="974339647" sldId="391"/>
            <ac:picMk id="9" creationId="{7E21F6A6-DBF4-4703-996C-FBEBF5124601}"/>
          </ac:picMkLst>
        </pc:picChg>
      </pc:sldChg>
      <pc:sldChg chg="add del">
        <pc:chgData name="Stephen Hill" userId="8fe0d139-5496-4f6a-8181-845081540b32" providerId="ADAL" clId="{EE488A59-D7A2-44FA-AEC4-8F6024F81356}" dt="2021-02-01T08:44:48.982" v="124" actId="47"/>
        <pc:sldMkLst>
          <pc:docMk/>
          <pc:sldMk cId="880731823" sldId="395"/>
        </pc:sldMkLst>
      </pc:sldChg>
      <pc:sldChg chg="addSp delSp modSp add mod modAnim">
        <pc:chgData name="Stephen Hill" userId="8fe0d139-5496-4f6a-8181-845081540b32" providerId="ADAL" clId="{EE488A59-D7A2-44FA-AEC4-8F6024F81356}" dt="2021-02-02T09:55:28.646" v="456" actId="1076"/>
        <pc:sldMkLst>
          <pc:docMk/>
          <pc:sldMk cId="813253013" sldId="396"/>
        </pc:sldMkLst>
        <pc:spChg chg="add mod">
          <ac:chgData name="Stephen Hill" userId="8fe0d139-5496-4f6a-8181-845081540b32" providerId="ADAL" clId="{EE488A59-D7A2-44FA-AEC4-8F6024F81356}" dt="2021-02-02T09:55:28.646" v="456" actId="1076"/>
          <ac:spMkLst>
            <pc:docMk/>
            <pc:sldMk cId="813253013" sldId="396"/>
            <ac:spMk id="6" creationId="{0172081E-8F2B-4DCD-BA3D-88F754699DF1}"/>
          </ac:spMkLst>
        </pc:spChg>
        <pc:picChg chg="del">
          <ac:chgData name="Stephen Hill" userId="8fe0d139-5496-4f6a-8181-845081540b32" providerId="ADAL" clId="{EE488A59-D7A2-44FA-AEC4-8F6024F81356}" dt="2021-02-01T08:38:11.013" v="97" actId="478"/>
          <ac:picMkLst>
            <pc:docMk/>
            <pc:sldMk cId="813253013" sldId="396"/>
            <ac:picMk id="1026" creationId="{BC76C599-94AA-4DB2-AA8A-897BB4BC97CD}"/>
          </ac:picMkLst>
        </pc:picChg>
        <pc:picChg chg="add mod">
          <ac:chgData name="Stephen Hill" userId="8fe0d139-5496-4f6a-8181-845081540b32" providerId="ADAL" clId="{EE488A59-D7A2-44FA-AEC4-8F6024F81356}" dt="2021-02-01T08:40:47.189" v="101" actId="1076"/>
          <ac:picMkLst>
            <pc:docMk/>
            <pc:sldMk cId="813253013" sldId="396"/>
            <ac:picMk id="2050" creationId="{D9F83560-8959-4098-BD58-6DD565E378B6}"/>
          </ac:picMkLst>
        </pc:picChg>
      </pc:sldChg>
      <pc:sldChg chg="addSp delSp modSp add mod modAnim">
        <pc:chgData name="Stephen Hill" userId="8fe0d139-5496-4f6a-8181-845081540b32" providerId="ADAL" clId="{EE488A59-D7A2-44FA-AEC4-8F6024F81356}" dt="2021-02-02T09:55:38.733" v="459" actId="14100"/>
        <pc:sldMkLst>
          <pc:docMk/>
          <pc:sldMk cId="1775505218" sldId="397"/>
        </pc:sldMkLst>
        <pc:spChg chg="add mod">
          <ac:chgData name="Stephen Hill" userId="8fe0d139-5496-4f6a-8181-845081540b32" providerId="ADAL" clId="{EE488A59-D7A2-44FA-AEC4-8F6024F81356}" dt="2021-02-02T09:55:38.733" v="459" actId="14100"/>
          <ac:spMkLst>
            <pc:docMk/>
            <pc:sldMk cId="1775505218" sldId="397"/>
            <ac:spMk id="6" creationId="{2B744191-0376-4872-A425-8BBCACE531B7}"/>
          </ac:spMkLst>
        </pc:spChg>
        <pc:picChg chg="add mod">
          <ac:chgData name="Stephen Hill" userId="8fe0d139-5496-4f6a-8181-845081540b32" providerId="ADAL" clId="{EE488A59-D7A2-44FA-AEC4-8F6024F81356}" dt="2021-02-01T08:43:24.889" v="109" actId="1076"/>
          <ac:picMkLst>
            <pc:docMk/>
            <pc:sldMk cId="1775505218" sldId="397"/>
            <ac:picMk id="4" creationId="{C3A09C4B-A2A9-4E80-A033-6831EEFDBF52}"/>
          </ac:picMkLst>
        </pc:picChg>
        <pc:picChg chg="del">
          <ac:chgData name="Stephen Hill" userId="8fe0d139-5496-4f6a-8181-845081540b32" providerId="ADAL" clId="{EE488A59-D7A2-44FA-AEC4-8F6024F81356}" dt="2021-02-01T08:40:56.580" v="105" actId="478"/>
          <ac:picMkLst>
            <pc:docMk/>
            <pc:sldMk cId="1775505218" sldId="397"/>
            <ac:picMk id="2050" creationId="{D9F83560-8959-4098-BD58-6DD565E378B6}"/>
          </ac:picMkLst>
        </pc:picChg>
      </pc:sldChg>
      <pc:sldChg chg="new del">
        <pc:chgData name="Stephen Hill" userId="8fe0d139-5496-4f6a-8181-845081540b32" providerId="ADAL" clId="{EE488A59-D7A2-44FA-AEC4-8F6024F81356}" dt="2021-02-01T08:40:52.405" v="103" actId="680"/>
        <pc:sldMkLst>
          <pc:docMk/>
          <pc:sldMk cId="3230531816" sldId="397"/>
        </pc:sldMkLst>
      </pc:sldChg>
      <pc:sldChg chg="addSp delSp modSp add mod delAnim modAnim">
        <pc:chgData name="Stephen Hill" userId="8fe0d139-5496-4f6a-8181-845081540b32" providerId="ADAL" clId="{EE488A59-D7A2-44FA-AEC4-8F6024F81356}" dt="2021-02-02T09:55:53.100" v="464" actId="478"/>
        <pc:sldMkLst>
          <pc:docMk/>
          <pc:sldMk cId="2897460597" sldId="398"/>
        </pc:sldMkLst>
        <pc:spChg chg="add mod">
          <ac:chgData name="Stephen Hill" userId="8fe0d139-5496-4f6a-8181-845081540b32" providerId="ADAL" clId="{EE488A59-D7A2-44FA-AEC4-8F6024F81356}" dt="2021-02-02T09:55:45.461" v="461" actId="1076"/>
          <ac:spMkLst>
            <pc:docMk/>
            <pc:sldMk cId="2897460597" sldId="398"/>
            <ac:spMk id="6" creationId="{0D12D7E4-D64B-4E73-9708-36A9A4937434}"/>
          </ac:spMkLst>
        </pc:spChg>
        <pc:spChg chg="add del mod">
          <ac:chgData name="Stephen Hill" userId="8fe0d139-5496-4f6a-8181-845081540b32" providerId="ADAL" clId="{EE488A59-D7A2-44FA-AEC4-8F6024F81356}" dt="2021-02-02T09:55:53.100" v="464" actId="478"/>
          <ac:spMkLst>
            <pc:docMk/>
            <pc:sldMk cId="2897460597" sldId="398"/>
            <ac:spMk id="7" creationId="{80A57C5F-3CE0-4C37-8546-E4A1DCF062CF}"/>
          </ac:spMkLst>
        </pc:spChg>
        <pc:picChg chg="del">
          <ac:chgData name="Stephen Hill" userId="8fe0d139-5496-4f6a-8181-845081540b32" providerId="ADAL" clId="{EE488A59-D7A2-44FA-AEC4-8F6024F81356}" dt="2021-02-01T08:43:30.737" v="111" actId="478"/>
          <ac:picMkLst>
            <pc:docMk/>
            <pc:sldMk cId="2897460597" sldId="398"/>
            <ac:picMk id="4" creationId="{C3A09C4B-A2A9-4E80-A033-6831EEFDBF52}"/>
          </ac:picMkLst>
        </pc:picChg>
        <pc:picChg chg="add mod">
          <ac:chgData name="Stephen Hill" userId="8fe0d139-5496-4f6a-8181-845081540b32" providerId="ADAL" clId="{EE488A59-D7A2-44FA-AEC4-8F6024F81356}" dt="2021-02-01T08:44:09.392" v="116" actId="1076"/>
          <ac:picMkLst>
            <pc:docMk/>
            <pc:sldMk cId="2897460597" sldId="398"/>
            <ac:picMk id="3074" creationId="{6BD55753-692A-4175-9DB5-24D470A72383}"/>
          </ac:picMkLst>
        </pc:picChg>
      </pc:sldChg>
      <pc:sldChg chg="addSp delSp modSp add mod modAnim">
        <pc:chgData name="Stephen Hill" userId="8fe0d139-5496-4f6a-8181-845081540b32" providerId="ADAL" clId="{EE488A59-D7A2-44FA-AEC4-8F6024F81356}" dt="2021-02-02T09:55:57.927" v="466" actId="1076"/>
        <pc:sldMkLst>
          <pc:docMk/>
          <pc:sldMk cId="552810425" sldId="399"/>
        </pc:sldMkLst>
        <pc:spChg chg="add mod">
          <ac:chgData name="Stephen Hill" userId="8fe0d139-5496-4f6a-8181-845081540b32" providerId="ADAL" clId="{EE488A59-D7A2-44FA-AEC4-8F6024F81356}" dt="2021-02-02T09:55:57.927" v="466" actId="1076"/>
          <ac:spMkLst>
            <pc:docMk/>
            <pc:sldMk cId="552810425" sldId="399"/>
            <ac:spMk id="6" creationId="{E2C3E68D-7066-4C23-8252-6CE5C9D8E3A0}"/>
          </ac:spMkLst>
        </pc:spChg>
        <pc:picChg chg="add mod">
          <ac:chgData name="Stephen Hill" userId="8fe0d139-5496-4f6a-8181-845081540b32" providerId="ADAL" clId="{EE488A59-D7A2-44FA-AEC4-8F6024F81356}" dt="2021-02-01T08:44:40.386" v="123" actId="1076"/>
          <ac:picMkLst>
            <pc:docMk/>
            <pc:sldMk cId="552810425" sldId="399"/>
            <ac:picMk id="2" creationId="{425703E3-F3E9-47D5-8349-021EB1D391EB}"/>
          </ac:picMkLst>
        </pc:picChg>
        <pc:picChg chg="del">
          <ac:chgData name="Stephen Hill" userId="8fe0d139-5496-4f6a-8181-845081540b32" providerId="ADAL" clId="{EE488A59-D7A2-44FA-AEC4-8F6024F81356}" dt="2021-02-01T08:44:14.316" v="118" actId="478"/>
          <ac:picMkLst>
            <pc:docMk/>
            <pc:sldMk cId="552810425" sldId="399"/>
            <ac:picMk id="3074" creationId="{6BD55753-692A-4175-9DB5-24D470A72383}"/>
          </ac:picMkLst>
        </pc:picChg>
      </pc:sldChg>
      <pc:sldChg chg="add del">
        <pc:chgData name="Stephen Hill" userId="8fe0d139-5496-4f6a-8181-845081540b32" providerId="ADAL" clId="{EE488A59-D7A2-44FA-AEC4-8F6024F81356}" dt="2021-02-02T09:58:40.058" v="618" actId="47"/>
        <pc:sldMkLst>
          <pc:docMk/>
          <pc:sldMk cId="2092873933" sldId="400"/>
        </pc:sldMkLst>
      </pc:sldChg>
      <pc:sldChg chg="addSp delSp modSp add mod modAnim">
        <pc:chgData name="Stephen Hill" userId="8fe0d139-5496-4f6a-8181-845081540b32" providerId="ADAL" clId="{EE488A59-D7A2-44FA-AEC4-8F6024F81356}" dt="2021-02-01T08:51:32.306" v="446" actId="478"/>
        <pc:sldMkLst>
          <pc:docMk/>
          <pc:sldMk cId="2677866207" sldId="401"/>
        </pc:sldMkLst>
        <pc:spChg chg="del mod">
          <ac:chgData name="Stephen Hill" userId="8fe0d139-5496-4f6a-8181-845081540b32" providerId="ADAL" clId="{EE488A59-D7A2-44FA-AEC4-8F6024F81356}" dt="2021-02-01T08:51:32.306" v="446" actId="478"/>
          <ac:spMkLst>
            <pc:docMk/>
            <pc:sldMk cId="2677866207" sldId="401"/>
            <ac:spMk id="5" creationId="{637450EF-8203-49EC-976D-A2B8E4031D5B}"/>
          </ac:spMkLst>
        </pc:spChg>
        <pc:spChg chg="add mod">
          <ac:chgData name="Stephen Hill" userId="8fe0d139-5496-4f6a-8181-845081540b32" providerId="ADAL" clId="{EE488A59-D7A2-44FA-AEC4-8F6024F81356}" dt="2021-02-01T08:50:37.399" v="418" actId="1076"/>
          <ac:spMkLst>
            <pc:docMk/>
            <pc:sldMk cId="2677866207" sldId="401"/>
            <ac:spMk id="7" creationId="{8135D0B2-AD8C-4F95-8323-9534FE4B9078}"/>
          </ac:spMkLst>
        </pc:spChg>
        <pc:spChg chg="add mod">
          <ac:chgData name="Stephen Hill" userId="8fe0d139-5496-4f6a-8181-845081540b32" providerId="ADAL" clId="{EE488A59-D7A2-44FA-AEC4-8F6024F81356}" dt="2021-02-01T08:51:11.121" v="437" actId="1076"/>
          <ac:spMkLst>
            <pc:docMk/>
            <pc:sldMk cId="2677866207" sldId="401"/>
            <ac:spMk id="8" creationId="{A4852901-4DD1-4359-91C0-735379491F7C}"/>
          </ac:spMkLst>
        </pc:spChg>
        <pc:spChg chg="add mod">
          <ac:chgData name="Stephen Hill" userId="8fe0d139-5496-4f6a-8181-845081540b32" providerId="ADAL" clId="{EE488A59-D7A2-44FA-AEC4-8F6024F81356}" dt="2021-02-01T08:51:18.818" v="443" actId="20577"/>
          <ac:spMkLst>
            <pc:docMk/>
            <pc:sldMk cId="2677866207" sldId="401"/>
            <ac:spMk id="9" creationId="{50EB8783-8AB7-4DCC-8F45-FE83730F4319}"/>
          </ac:spMkLst>
        </pc:spChg>
        <pc:spChg chg="add mod">
          <ac:chgData name="Stephen Hill" userId="8fe0d139-5496-4f6a-8181-845081540b32" providerId="ADAL" clId="{EE488A59-D7A2-44FA-AEC4-8F6024F81356}" dt="2021-02-01T08:51:23.763" v="445" actId="20577"/>
          <ac:spMkLst>
            <pc:docMk/>
            <pc:sldMk cId="2677866207" sldId="401"/>
            <ac:spMk id="11" creationId="{920F7F0B-63CF-4A45-8BBA-4DFF7372110F}"/>
          </ac:spMkLst>
        </pc:spChg>
        <pc:spChg chg="mod">
          <ac:chgData name="Stephen Hill" userId="8fe0d139-5496-4f6a-8181-845081540b32" providerId="ADAL" clId="{EE488A59-D7A2-44FA-AEC4-8F6024F81356}" dt="2021-02-01T08:50:15.437" v="366" actId="20577"/>
          <ac:spMkLst>
            <pc:docMk/>
            <pc:sldMk cId="2677866207" sldId="401"/>
            <ac:spMk id="24" creationId="{EC83631C-84F1-479C-9FD6-D70FCF62FF95}"/>
          </ac:spMkLst>
        </pc:spChg>
        <pc:picChg chg="mod modCrop">
          <ac:chgData name="Stephen Hill" userId="8fe0d139-5496-4f6a-8181-845081540b32" providerId="ADAL" clId="{EE488A59-D7A2-44FA-AEC4-8F6024F81356}" dt="2021-02-01T08:49:45.966" v="301" actId="1076"/>
          <ac:picMkLst>
            <pc:docMk/>
            <pc:sldMk cId="2677866207" sldId="401"/>
            <ac:picMk id="2" creationId="{0AB6B9C2-D6AB-477F-8D38-DB1B88E40AB9}"/>
          </ac:picMkLst>
        </pc:picChg>
        <pc:picChg chg="add mod modCrop">
          <ac:chgData name="Stephen Hill" userId="8fe0d139-5496-4f6a-8181-845081540b32" providerId="ADAL" clId="{EE488A59-D7A2-44FA-AEC4-8F6024F81356}" dt="2021-02-01T08:49:47.633" v="302" actId="1076"/>
          <ac:picMkLst>
            <pc:docMk/>
            <pc:sldMk cId="2677866207" sldId="401"/>
            <ac:picMk id="6" creationId="{0072C247-14CA-48EB-BC57-4DBA462786A4}"/>
          </ac:picMkLst>
        </pc:picChg>
        <pc:picChg chg="del">
          <ac:chgData name="Stephen Hill" userId="8fe0d139-5496-4f6a-8181-845081540b32" providerId="ADAL" clId="{EE488A59-D7A2-44FA-AEC4-8F6024F81356}" dt="2021-02-01T08:48:59.037" v="289" actId="478"/>
          <ac:picMkLst>
            <pc:docMk/>
            <pc:sldMk cId="2677866207" sldId="401"/>
            <ac:picMk id="10" creationId="{816A15AF-5A23-494E-BAA2-2A5886F9E414}"/>
          </ac:picMkLst>
        </pc:picChg>
      </pc:sldChg>
      <pc:sldChg chg="delSp modSp add mod delAnim">
        <pc:chgData name="Stephen Hill" userId="8fe0d139-5496-4f6a-8181-845081540b32" providerId="ADAL" clId="{EE488A59-D7A2-44FA-AEC4-8F6024F81356}" dt="2021-02-02T10:00:39.502" v="654" actId="478"/>
        <pc:sldMkLst>
          <pc:docMk/>
          <pc:sldMk cId="158473223" sldId="402"/>
        </pc:sldMkLst>
        <pc:spChg chg="del">
          <ac:chgData name="Stephen Hill" userId="8fe0d139-5496-4f6a-8181-845081540b32" providerId="ADAL" clId="{EE488A59-D7A2-44FA-AEC4-8F6024F81356}" dt="2021-02-02T10:00:38.849" v="653" actId="478"/>
          <ac:spMkLst>
            <pc:docMk/>
            <pc:sldMk cId="158473223" sldId="402"/>
            <ac:spMk id="11" creationId="{60BCBBA1-607E-4E19-992A-8940A79FB2E9}"/>
          </ac:spMkLst>
        </pc:spChg>
        <pc:spChg chg="del">
          <ac:chgData name="Stephen Hill" userId="8fe0d139-5496-4f6a-8181-845081540b32" providerId="ADAL" clId="{EE488A59-D7A2-44FA-AEC4-8F6024F81356}" dt="2021-02-02T10:00:38.849" v="653" actId="478"/>
          <ac:spMkLst>
            <pc:docMk/>
            <pc:sldMk cId="158473223" sldId="402"/>
            <ac:spMk id="12" creationId="{4E95D8B5-00BF-4604-935C-E8A6DFF85F71}"/>
          </ac:spMkLst>
        </pc:spChg>
        <pc:spChg chg="del">
          <ac:chgData name="Stephen Hill" userId="8fe0d139-5496-4f6a-8181-845081540b32" providerId="ADAL" clId="{EE488A59-D7A2-44FA-AEC4-8F6024F81356}" dt="2021-02-02T10:00:10.140" v="638" actId="478"/>
          <ac:spMkLst>
            <pc:docMk/>
            <pc:sldMk cId="158473223" sldId="402"/>
            <ac:spMk id="14" creationId="{0273F131-F626-47EB-B556-F85FF4936512}"/>
          </ac:spMkLst>
        </pc:spChg>
        <pc:spChg chg="del topLvl">
          <ac:chgData name="Stephen Hill" userId="8fe0d139-5496-4f6a-8181-845081540b32" providerId="ADAL" clId="{EE488A59-D7A2-44FA-AEC4-8F6024F81356}" dt="2021-02-02T10:00:11.805" v="639" actId="478"/>
          <ac:spMkLst>
            <pc:docMk/>
            <pc:sldMk cId="158473223" sldId="402"/>
            <ac:spMk id="25" creationId="{27B3EE39-2E67-4C36-AF7C-48F8A972C7E6}"/>
          </ac:spMkLst>
        </pc:spChg>
        <pc:grpChg chg="del">
          <ac:chgData name="Stephen Hill" userId="8fe0d139-5496-4f6a-8181-845081540b32" providerId="ADAL" clId="{EE488A59-D7A2-44FA-AEC4-8F6024F81356}" dt="2021-02-02T10:00:39.502" v="654" actId="478"/>
          <ac:grpSpMkLst>
            <pc:docMk/>
            <pc:sldMk cId="158473223" sldId="402"/>
            <ac:grpSpMk id="4" creationId="{0E58B0B0-7C80-4BF9-BFCC-F094D4117E6D}"/>
          </ac:grpSpMkLst>
        </pc:grpChg>
        <pc:grpChg chg="del">
          <ac:chgData name="Stephen Hill" userId="8fe0d139-5496-4f6a-8181-845081540b32" providerId="ADAL" clId="{EE488A59-D7A2-44FA-AEC4-8F6024F81356}" dt="2021-02-02T10:00:38.849" v="653" actId="478"/>
          <ac:grpSpMkLst>
            <pc:docMk/>
            <pc:sldMk cId="158473223" sldId="402"/>
            <ac:grpSpMk id="7" creationId="{BAF65178-E34C-4217-8912-FA5189D07D69}"/>
          </ac:grpSpMkLst>
        </pc:grpChg>
        <pc:grpChg chg="del">
          <ac:chgData name="Stephen Hill" userId="8fe0d139-5496-4f6a-8181-845081540b32" providerId="ADAL" clId="{EE488A59-D7A2-44FA-AEC4-8F6024F81356}" dt="2021-02-02T10:00:11.805" v="639" actId="478"/>
          <ac:grpSpMkLst>
            <pc:docMk/>
            <pc:sldMk cId="158473223" sldId="402"/>
            <ac:grpSpMk id="32" creationId="{311AC0B1-F79F-420B-8BE2-5BA2118593C7}"/>
          </ac:grpSpMkLst>
        </pc:grpChg>
        <pc:picChg chg="mod">
          <ac:chgData name="Stephen Hill" userId="8fe0d139-5496-4f6a-8181-845081540b32" providerId="ADAL" clId="{EE488A59-D7A2-44FA-AEC4-8F6024F81356}" dt="2021-02-02T10:00:36.641" v="651" actId="1076"/>
          <ac:picMkLst>
            <pc:docMk/>
            <pc:sldMk cId="158473223" sldId="402"/>
            <ac:picMk id="3" creationId="{44023A3A-B5FC-4072-AD6A-C520C0E956F9}"/>
          </ac:picMkLst>
        </pc:picChg>
        <pc:picChg chg="mod">
          <ac:chgData name="Stephen Hill" userId="8fe0d139-5496-4f6a-8181-845081540b32" providerId="ADAL" clId="{EE488A59-D7A2-44FA-AEC4-8F6024F81356}" dt="2021-02-02T10:00:37.383" v="652" actId="1076"/>
          <ac:picMkLst>
            <pc:docMk/>
            <pc:sldMk cId="158473223" sldId="402"/>
            <ac:picMk id="15" creationId="{909F077A-FE2E-4F95-AC2F-4B5B1E217F75}"/>
          </ac:picMkLst>
        </pc:picChg>
        <pc:picChg chg="del">
          <ac:chgData name="Stephen Hill" userId="8fe0d139-5496-4f6a-8181-845081540b32" providerId="ADAL" clId="{EE488A59-D7A2-44FA-AEC4-8F6024F81356}" dt="2021-02-02T10:00:02.624" v="637" actId="478"/>
          <ac:picMkLst>
            <pc:docMk/>
            <pc:sldMk cId="158473223" sldId="402"/>
            <ac:picMk id="17" creationId="{8827363B-7C06-410D-BF14-AAAC32D45385}"/>
          </ac:picMkLst>
        </pc:picChg>
        <pc:picChg chg="del">
          <ac:chgData name="Stephen Hill" userId="8fe0d139-5496-4f6a-8181-845081540b32" providerId="ADAL" clId="{EE488A59-D7A2-44FA-AEC4-8F6024F81356}" dt="2021-02-02T10:00:02.624" v="637" actId="478"/>
          <ac:picMkLst>
            <pc:docMk/>
            <pc:sldMk cId="158473223" sldId="402"/>
            <ac:picMk id="19" creationId="{3D31D916-ECEB-42BA-B631-7CEFB1EF258D}"/>
          </ac:picMkLst>
        </pc:picChg>
        <pc:cxnChg chg="del">
          <ac:chgData name="Stephen Hill" userId="8fe0d139-5496-4f6a-8181-845081540b32" providerId="ADAL" clId="{EE488A59-D7A2-44FA-AEC4-8F6024F81356}" dt="2021-02-02T10:00:10.140" v="638" actId="478"/>
          <ac:cxnSpMkLst>
            <pc:docMk/>
            <pc:sldMk cId="158473223" sldId="402"/>
            <ac:cxnSpMk id="13" creationId="{9578504C-31BF-4715-8EAF-8DFDF1582B5E}"/>
          </ac:cxnSpMkLst>
        </pc:cxnChg>
        <pc:cxnChg chg="del topLvl">
          <ac:chgData name="Stephen Hill" userId="8fe0d139-5496-4f6a-8181-845081540b32" providerId="ADAL" clId="{EE488A59-D7A2-44FA-AEC4-8F6024F81356}" dt="2021-02-02T10:00:17.609" v="641" actId="478"/>
          <ac:cxnSpMkLst>
            <pc:docMk/>
            <pc:sldMk cId="158473223" sldId="402"/>
            <ac:cxnSpMk id="22" creationId="{EBEBBCF1-F269-4457-A71E-85FF23AA620C}"/>
          </ac:cxnSpMkLst>
        </pc:cxnChg>
        <pc:cxnChg chg="del">
          <ac:chgData name="Stephen Hill" userId="8fe0d139-5496-4f6a-8181-845081540b32" providerId="ADAL" clId="{EE488A59-D7A2-44FA-AEC4-8F6024F81356}" dt="2021-02-02T10:00:10.140" v="638" actId="478"/>
          <ac:cxnSpMkLst>
            <pc:docMk/>
            <pc:sldMk cId="158473223" sldId="402"/>
            <ac:cxnSpMk id="29" creationId="{51FBC70E-938C-40A0-B5C3-A1CB0F9D3D33}"/>
          </ac:cxnSpMkLst>
        </pc:cxnChg>
      </pc:sldChg>
      <pc:sldChg chg="delSp add mod delAnim">
        <pc:chgData name="Stephen Hill" userId="8fe0d139-5496-4f6a-8181-845081540b32" providerId="ADAL" clId="{EE488A59-D7A2-44FA-AEC4-8F6024F81356}" dt="2021-02-02T10:06:47.760" v="871" actId="478"/>
        <pc:sldMkLst>
          <pc:docMk/>
          <pc:sldMk cId="4205894787" sldId="403"/>
        </pc:sldMkLst>
        <pc:spChg chg="del">
          <ac:chgData name="Stephen Hill" userId="8fe0d139-5496-4f6a-8181-845081540b32" providerId="ADAL" clId="{EE488A59-D7A2-44FA-AEC4-8F6024F81356}" dt="2021-02-02T10:06:43.105" v="870" actId="478"/>
          <ac:spMkLst>
            <pc:docMk/>
            <pc:sldMk cId="4205894787" sldId="403"/>
            <ac:spMk id="10" creationId="{029FABE6-DC07-4754-BD19-F98C89E432FC}"/>
          </ac:spMkLst>
        </pc:spChg>
        <pc:spChg chg="del">
          <ac:chgData name="Stephen Hill" userId="8fe0d139-5496-4f6a-8181-845081540b32" providerId="ADAL" clId="{EE488A59-D7A2-44FA-AEC4-8F6024F81356}" dt="2021-02-02T10:06:43.105" v="870" actId="478"/>
          <ac:spMkLst>
            <pc:docMk/>
            <pc:sldMk cId="4205894787" sldId="403"/>
            <ac:spMk id="11" creationId="{9F0DBD3D-0F3E-4202-9FE8-CD563AFE9258}"/>
          </ac:spMkLst>
        </pc:spChg>
        <pc:spChg chg="del">
          <ac:chgData name="Stephen Hill" userId="8fe0d139-5496-4f6a-8181-845081540b32" providerId="ADAL" clId="{EE488A59-D7A2-44FA-AEC4-8F6024F81356}" dt="2021-02-02T10:06:43.105" v="870" actId="478"/>
          <ac:spMkLst>
            <pc:docMk/>
            <pc:sldMk cId="4205894787" sldId="403"/>
            <ac:spMk id="17" creationId="{C13408ED-B0A7-44A4-9006-EBF5E7E426FF}"/>
          </ac:spMkLst>
        </pc:spChg>
        <pc:spChg chg="del">
          <ac:chgData name="Stephen Hill" userId="8fe0d139-5496-4f6a-8181-845081540b32" providerId="ADAL" clId="{EE488A59-D7A2-44FA-AEC4-8F6024F81356}" dt="2021-02-02T10:06:43.105" v="870" actId="478"/>
          <ac:spMkLst>
            <pc:docMk/>
            <pc:sldMk cId="4205894787" sldId="403"/>
            <ac:spMk id="18" creationId="{A85B84A1-6067-49D2-BAD5-8CF091328DDD}"/>
          </ac:spMkLst>
        </pc:spChg>
        <pc:spChg chg="del">
          <ac:chgData name="Stephen Hill" userId="8fe0d139-5496-4f6a-8181-845081540b32" providerId="ADAL" clId="{EE488A59-D7A2-44FA-AEC4-8F6024F81356}" dt="2021-02-02T10:06:43.105" v="870" actId="478"/>
          <ac:spMkLst>
            <pc:docMk/>
            <pc:sldMk cId="4205894787" sldId="403"/>
            <ac:spMk id="32" creationId="{09972141-EE94-44FF-85FD-300A3D8CA7FF}"/>
          </ac:spMkLst>
        </pc:spChg>
        <pc:spChg chg="del">
          <ac:chgData name="Stephen Hill" userId="8fe0d139-5496-4f6a-8181-845081540b32" providerId="ADAL" clId="{EE488A59-D7A2-44FA-AEC4-8F6024F81356}" dt="2021-02-02T10:06:43.105" v="870" actId="478"/>
          <ac:spMkLst>
            <pc:docMk/>
            <pc:sldMk cId="4205894787" sldId="403"/>
            <ac:spMk id="33" creationId="{33678BE5-3CE8-480D-BCC4-CDD5B270ABA0}"/>
          </ac:spMkLst>
        </pc:spChg>
        <pc:grpChg chg="del">
          <ac:chgData name="Stephen Hill" userId="8fe0d139-5496-4f6a-8181-845081540b32" providerId="ADAL" clId="{EE488A59-D7A2-44FA-AEC4-8F6024F81356}" dt="2021-02-02T10:06:47.760" v="871" actId="478"/>
          <ac:grpSpMkLst>
            <pc:docMk/>
            <pc:sldMk cId="4205894787" sldId="403"/>
            <ac:grpSpMk id="12" creationId="{9FC5DE96-EB02-44C7-9A49-507D3410D5B0}"/>
          </ac:grpSpMkLst>
        </pc:grpChg>
        <pc:grpChg chg="del">
          <ac:chgData name="Stephen Hill" userId="8fe0d139-5496-4f6a-8181-845081540b32" providerId="ADAL" clId="{EE488A59-D7A2-44FA-AEC4-8F6024F81356}" dt="2021-02-02T10:06:47.760" v="871" actId="478"/>
          <ac:grpSpMkLst>
            <pc:docMk/>
            <pc:sldMk cId="4205894787" sldId="403"/>
            <ac:grpSpMk id="26" creationId="{66256880-4953-4C22-A211-14571BA89958}"/>
          </ac:grpSpMkLst>
        </pc:grpChg>
        <pc:grpChg chg="del">
          <ac:chgData name="Stephen Hill" userId="8fe0d139-5496-4f6a-8181-845081540b32" providerId="ADAL" clId="{EE488A59-D7A2-44FA-AEC4-8F6024F81356}" dt="2021-02-02T10:06:43.105" v="870" actId="478"/>
          <ac:grpSpMkLst>
            <pc:docMk/>
            <pc:sldMk cId="4205894787" sldId="403"/>
            <ac:grpSpMk id="35" creationId="{AECCDA63-CB33-4FB9-A7FC-072178A1E572}"/>
          </ac:grpSpMkLst>
        </pc:grpChg>
        <pc:grpChg chg="del">
          <ac:chgData name="Stephen Hill" userId="8fe0d139-5496-4f6a-8181-845081540b32" providerId="ADAL" clId="{EE488A59-D7A2-44FA-AEC4-8F6024F81356}" dt="2021-02-02T10:06:43.105" v="870" actId="478"/>
          <ac:grpSpMkLst>
            <pc:docMk/>
            <pc:sldMk cId="4205894787" sldId="403"/>
            <ac:grpSpMk id="36" creationId="{89531A3A-9BCE-4472-859F-D25057724B41}"/>
          </ac:grpSpMkLst>
        </pc:grpChg>
      </pc:sldChg>
      <pc:sldChg chg="delSp add mod delAnim">
        <pc:chgData name="Stephen Hill" userId="8fe0d139-5496-4f6a-8181-845081540b32" providerId="ADAL" clId="{EE488A59-D7A2-44FA-AEC4-8F6024F81356}" dt="2021-02-02T10:07:17.122" v="875" actId="478"/>
        <pc:sldMkLst>
          <pc:docMk/>
          <pc:sldMk cId="3077741901" sldId="404"/>
        </pc:sldMkLst>
        <pc:spChg chg="del">
          <ac:chgData name="Stephen Hill" userId="8fe0d139-5496-4f6a-8181-845081540b32" providerId="ADAL" clId="{EE488A59-D7A2-44FA-AEC4-8F6024F81356}" dt="2021-02-02T10:07:06.931" v="872" actId="478"/>
          <ac:spMkLst>
            <pc:docMk/>
            <pc:sldMk cId="3077741901" sldId="404"/>
            <ac:spMk id="6" creationId="{76A15376-EBF4-49A3-8854-C94754643D5A}"/>
          </ac:spMkLst>
        </pc:spChg>
        <pc:spChg chg="del">
          <ac:chgData name="Stephen Hill" userId="8fe0d139-5496-4f6a-8181-845081540b32" providerId="ADAL" clId="{EE488A59-D7A2-44FA-AEC4-8F6024F81356}" dt="2021-02-02T10:07:08.663" v="873" actId="478"/>
          <ac:spMkLst>
            <pc:docMk/>
            <pc:sldMk cId="3077741901" sldId="404"/>
            <ac:spMk id="11" creationId="{9F0DBD3D-0F3E-4202-9FE8-CD563AFE9258}"/>
          </ac:spMkLst>
        </pc:spChg>
        <pc:spChg chg="del">
          <ac:chgData name="Stephen Hill" userId="8fe0d139-5496-4f6a-8181-845081540b32" providerId="ADAL" clId="{EE488A59-D7A2-44FA-AEC4-8F6024F81356}" dt="2021-02-02T10:07:06.931" v="872" actId="478"/>
          <ac:spMkLst>
            <pc:docMk/>
            <pc:sldMk cId="3077741901" sldId="404"/>
            <ac:spMk id="16" creationId="{BE8DC0D0-5F30-4B94-9797-756A679033B3}"/>
          </ac:spMkLst>
        </pc:spChg>
        <pc:spChg chg="del">
          <ac:chgData name="Stephen Hill" userId="8fe0d139-5496-4f6a-8181-845081540b32" providerId="ADAL" clId="{EE488A59-D7A2-44FA-AEC4-8F6024F81356}" dt="2021-02-02T10:07:08.663" v="873" actId="478"/>
          <ac:spMkLst>
            <pc:docMk/>
            <pc:sldMk cId="3077741901" sldId="404"/>
            <ac:spMk id="18" creationId="{A85B84A1-6067-49D2-BAD5-8CF091328DDD}"/>
          </ac:spMkLst>
        </pc:spChg>
        <pc:spChg chg="del">
          <ac:chgData name="Stephen Hill" userId="8fe0d139-5496-4f6a-8181-845081540b32" providerId="ADAL" clId="{EE488A59-D7A2-44FA-AEC4-8F6024F81356}" dt="2021-02-02T10:07:06.931" v="872" actId="478"/>
          <ac:spMkLst>
            <pc:docMk/>
            <pc:sldMk cId="3077741901" sldId="404"/>
            <ac:spMk id="20" creationId="{06A8D1D0-BA92-4BD8-8AFB-FD40F47D20DA}"/>
          </ac:spMkLst>
        </pc:spChg>
        <pc:spChg chg="del">
          <ac:chgData name="Stephen Hill" userId="8fe0d139-5496-4f6a-8181-845081540b32" providerId="ADAL" clId="{EE488A59-D7A2-44FA-AEC4-8F6024F81356}" dt="2021-02-02T10:07:08.663" v="873" actId="478"/>
          <ac:spMkLst>
            <pc:docMk/>
            <pc:sldMk cId="3077741901" sldId="404"/>
            <ac:spMk id="33" creationId="{33678BE5-3CE8-480D-BCC4-CDD5B270ABA0}"/>
          </ac:spMkLst>
        </pc:spChg>
        <pc:grpChg chg="del">
          <ac:chgData name="Stephen Hill" userId="8fe0d139-5496-4f6a-8181-845081540b32" providerId="ADAL" clId="{EE488A59-D7A2-44FA-AEC4-8F6024F81356}" dt="2021-02-02T10:07:15.615" v="874" actId="478"/>
          <ac:grpSpMkLst>
            <pc:docMk/>
            <pc:sldMk cId="3077741901" sldId="404"/>
            <ac:grpSpMk id="7" creationId="{5A8FB872-A089-4743-9CD6-34270AA9D929}"/>
          </ac:grpSpMkLst>
        </pc:grpChg>
        <pc:grpChg chg="del">
          <ac:chgData name="Stephen Hill" userId="8fe0d139-5496-4f6a-8181-845081540b32" providerId="ADAL" clId="{EE488A59-D7A2-44FA-AEC4-8F6024F81356}" dt="2021-02-02T10:07:17.122" v="875" actId="478"/>
          <ac:grpSpMkLst>
            <pc:docMk/>
            <pc:sldMk cId="3077741901" sldId="404"/>
            <ac:grpSpMk id="26" creationId="{66256880-4953-4C22-A211-14571BA89958}"/>
          </ac:grpSpMkLst>
        </pc:grpChg>
        <pc:grpChg chg="del">
          <ac:chgData name="Stephen Hill" userId="8fe0d139-5496-4f6a-8181-845081540b32" providerId="ADAL" clId="{EE488A59-D7A2-44FA-AEC4-8F6024F81356}" dt="2021-02-02T10:07:08.663" v="873" actId="478"/>
          <ac:grpSpMkLst>
            <pc:docMk/>
            <pc:sldMk cId="3077741901" sldId="404"/>
            <ac:grpSpMk id="36" creationId="{89531A3A-9BCE-4472-859F-D25057724B41}"/>
          </ac:grpSpMkLst>
        </pc:grpChg>
        <pc:grpChg chg="del">
          <ac:chgData name="Stephen Hill" userId="8fe0d139-5496-4f6a-8181-845081540b32" providerId="ADAL" clId="{EE488A59-D7A2-44FA-AEC4-8F6024F81356}" dt="2021-02-02T10:07:06.931" v="872" actId="478"/>
          <ac:grpSpMkLst>
            <pc:docMk/>
            <pc:sldMk cId="3077741901" sldId="404"/>
            <ac:grpSpMk id="37" creationId="{3AA42F79-0A2D-4964-8EEE-42DE8523F011}"/>
          </ac:grpSpMkLst>
        </pc:grpChg>
      </pc:sldChg>
      <pc:sldChg chg="delSp add mod delAnim">
        <pc:chgData name="Stephen Hill" userId="8fe0d139-5496-4f6a-8181-845081540b32" providerId="ADAL" clId="{EE488A59-D7A2-44FA-AEC4-8F6024F81356}" dt="2021-02-02T10:07:32.219" v="878" actId="478"/>
        <pc:sldMkLst>
          <pc:docMk/>
          <pc:sldMk cId="3776599339" sldId="405"/>
        </pc:sldMkLst>
        <pc:spChg chg="del">
          <ac:chgData name="Stephen Hill" userId="8fe0d139-5496-4f6a-8181-845081540b32" providerId="ADAL" clId="{EE488A59-D7A2-44FA-AEC4-8F6024F81356}" dt="2021-02-02T10:07:27.809" v="877" actId="478"/>
          <ac:spMkLst>
            <pc:docMk/>
            <pc:sldMk cId="3776599339" sldId="405"/>
            <ac:spMk id="6" creationId="{76A15376-EBF4-49A3-8854-C94754643D5A}"/>
          </ac:spMkLst>
        </pc:spChg>
        <pc:spChg chg="del">
          <ac:chgData name="Stephen Hill" userId="8fe0d139-5496-4f6a-8181-845081540b32" providerId="ADAL" clId="{EE488A59-D7A2-44FA-AEC4-8F6024F81356}" dt="2021-02-02T10:07:25.990" v="876" actId="478"/>
          <ac:spMkLst>
            <pc:docMk/>
            <pc:sldMk cId="3776599339" sldId="405"/>
            <ac:spMk id="10" creationId="{029FABE6-DC07-4754-BD19-F98C89E432FC}"/>
          </ac:spMkLst>
        </pc:spChg>
        <pc:spChg chg="del">
          <ac:chgData name="Stephen Hill" userId="8fe0d139-5496-4f6a-8181-845081540b32" providerId="ADAL" clId="{EE488A59-D7A2-44FA-AEC4-8F6024F81356}" dt="2021-02-02T10:07:25.990" v="876" actId="478"/>
          <ac:spMkLst>
            <pc:docMk/>
            <pc:sldMk cId="3776599339" sldId="405"/>
            <ac:spMk id="16" creationId="{BE8DC0D0-5F30-4B94-9797-756A679033B3}"/>
          </ac:spMkLst>
        </pc:spChg>
        <pc:spChg chg="del">
          <ac:chgData name="Stephen Hill" userId="8fe0d139-5496-4f6a-8181-845081540b32" providerId="ADAL" clId="{EE488A59-D7A2-44FA-AEC4-8F6024F81356}" dt="2021-02-02T10:07:25.990" v="876" actId="478"/>
          <ac:spMkLst>
            <pc:docMk/>
            <pc:sldMk cId="3776599339" sldId="405"/>
            <ac:spMk id="17" creationId="{C13408ED-B0A7-44A4-9006-EBF5E7E426FF}"/>
          </ac:spMkLst>
        </pc:spChg>
        <pc:spChg chg="del">
          <ac:chgData name="Stephen Hill" userId="8fe0d139-5496-4f6a-8181-845081540b32" providerId="ADAL" clId="{EE488A59-D7A2-44FA-AEC4-8F6024F81356}" dt="2021-02-02T10:07:25.990" v="876" actId="478"/>
          <ac:spMkLst>
            <pc:docMk/>
            <pc:sldMk cId="3776599339" sldId="405"/>
            <ac:spMk id="20" creationId="{06A8D1D0-BA92-4BD8-8AFB-FD40F47D20DA}"/>
          </ac:spMkLst>
        </pc:spChg>
        <pc:spChg chg="del">
          <ac:chgData name="Stephen Hill" userId="8fe0d139-5496-4f6a-8181-845081540b32" providerId="ADAL" clId="{EE488A59-D7A2-44FA-AEC4-8F6024F81356}" dt="2021-02-02T10:07:25.990" v="876" actId="478"/>
          <ac:spMkLst>
            <pc:docMk/>
            <pc:sldMk cId="3776599339" sldId="405"/>
            <ac:spMk id="32" creationId="{09972141-EE94-44FF-85FD-300A3D8CA7FF}"/>
          </ac:spMkLst>
        </pc:spChg>
        <pc:grpChg chg="del">
          <ac:chgData name="Stephen Hill" userId="8fe0d139-5496-4f6a-8181-845081540b32" providerId="ADAL" clId="{EE488A59-D7A2-44FA-AEC4-8F6024F81356}" dt="2021-02-02T10:07:32.219" v="878" actId="478"/>
          <ac:grpSpMkLst>
            <pc:docMk/>
            <pc:sldMk cId="3776599339" sldId="405"/>
            <ac:grpSpMk id="7" creationId="{5A8FB872-A089-4743-9CD6-34270AA9D929}"/>
          </ac:grpSpMkLst>
        </pc:grpChg>
        <pc:grpChg chg="del">
          <ac:chgData name="Stephen Hill" userId="8fe0d139-5496-4f6a-8181-845081540b32" providerId="ADAL" clId="{EE488A59-D7A2-44FA-AEC4-8F6024F81356}" dt="2021-02-02T10:07:32.219" v="878" actId="478"/>
          <ac:grpSpMkLst>
            <pc:docMk/>
            <pc:sldMk cId="3776599339" sldId="405"/>
            <ac:grpSpMk id="12" creationId="{9FC5DE96-EB02-44C7-9A49-507D3410D5B0}"/>
          </ac:grpSpMkLst>
        </pc:grpChg>
        <pc:grpChg chg="del">
          <ac:chgData name="Stephen Hill" userId="8fe0d139-5496-4f6a-8181-845081540b32" providerId="ADAL" clId="{EE488A59-D7A2-44FA-AEC4-8F6024F81356}" dt="2021-02-02T10:07:25.990" v="876" actId="478"/>
          <ac:grpSpMkLst>
            <pc:docMk/>
            <pc:sldMk cId="3776599339" sldId="405"/>
            <ac:grpSpMk id="35" creationId="{AECCDA63-CB33-4FB9-A7FC-072178A1E572}"/>
          </ac:grpSpMkLst>
        </pc:grpChg>
        <pc:grpChg chg="del">
          <ac:chgData name="Stephen Hill" userId="8fe0d139-5496-4f6a-8181-845081540b32" providerId="ADAL" clId="{EE488A59-D7A2-44FA-AEC4-8F6024F81356}" dt="2021-02-02T10:07:25.990" v="876" actId="478"/>
          <ac:grpSpMkLst>
            <pc:docMk/>
            <pc:sldMk cId="3776599339" sldId="405"/>
            <ac:grpSpMk id="37" creationId="{3AA42F79-0A2D-4964-8EEE-42DE8523F011}"/>
          </ac:grpSpMkLst>
        </pc:grpChg>
      </pc:sldChg>
    </pc:docChg>
  </pc:docChgLst>
  <pc:docChgLst>
    <pc:chgData name="Stephen Hill" userId="8fe0d139-5496-4f6a-8181-845081540b32" providerId="ADAL" clId="{09D83529-B9FE-473B-A6C9-0199EBE682E7}"/>
    <pc:docChg chg="undo custSel addSld delSld modSld sldOrd">
      <pc:chgData name="Stephen Hill" userId="8fe0d139-5496-4f6a-8181-845081540b32" providerId="ADAL" clId="{09D83529-B9FE-473B-A6C9-0199EBE682E7}" dt="2021-12-07T08:11:51.598" v="314" actId="478"/>
      <pc:docMkLst>
        <pc:docMk/>
      </pc:docMkLst>
      <pc:sldChg chg="del">
        <pc:chgData name="Stephen Hill" userId="8fe0d139-5496-4f6a-8181-845081540b32" providerId="ADAL" clId="{09D83529-B9FE-473B-A6C9-0199EBE682E7}" dt="2021-12-07T08:03:33.439" v="1" actId="47"/>
        <pc:sldMkLst>
          <pc:docMk/>
          <pc:sldMk cId="2599941637" sldId="285"/>
        </pc:sldMkLst>
      </pc:sldChg>
      <pc:sldChg chg="del">
        <pc:chgData name="Stephen Hill" userId="8fe0d139-5496-4f6a-8181-845081540b32" providerId="ADAL" clId="{09D83529-B9FE-473B-A6C9-0199EBE682E7}" dt="2021-12-07T07:40:06.396" v="0" actId="47"/>
        <pc:sldMkLst>
          <pc:docMk/>
          <pc:sldMk cId="3741040504" sldId="394"/>
        </pc:sldMkLst>
      </pc:sldChg>
      <pc:sldChg chg="del">
        <pc:chgData name="Stephen Hill" userId="8fe0d139-5496-4f6a-8181-845081540b32" providerId="ADAL" clId="{09D83529-B9FE-473B-A6C9-0199EBE682E7}" dt="2021-12-07T08:03:34.081" v="2" actId="47"/>
        <pc:sldMkLst>
          <pc:docMk/>
          <pc:sldMk cId="813253013" sldId="396"/>
        </pc:sldMkLst>
      </pc:sldChg>
      <pc:sldChg chg="del">
        <pc:chgData name="Stephen Hill" userId="8fe0d139-5496-4f6a-8181-845081540b32" providerId="ADAL" clId="{09D83529-B9FE-473B-A6C9-0199EBE682E7}" dt="2021-12-07T08:03:34.663" v="3" actId="47"/>
        <pc:sldMkLst>
          <pc:docMk/>
          <pc:sldMk cId="1775505218" sldId="397"/>
        </pc:sldMkLst>
      </pc:sldChg>
      <pc:sldChg chg="del">
        <pc:chgData name="Stephen Hill" userId="8fe0d139-5496-4f6a-8181-845081540b32" providerId="ADAL" clId="{09D83529-B9FE-473B-A6C9-0199EBE682E7}" dt="2021-12-07T08:03:35.164" v="4" actId="47"/>
        <pc:sldMkLst>
          <pc:docMk/>
          <pc:sldMk cId="2897460597" sldId="398"/>
        </pc:sldMkLst>
      </pc:sldChg>
      <pc:sldChg chg="del">
        <pc:chgData name="Stephen Hill" userId="8fe0d139-5496-4f6a-8181-845081540b32" providerId="ADAL" clId="{09D83529-B9FE-473B-A6C9-0199EBE682E7}" dt="2021-12-07T08:03:35.688" v="5" actId="47"/>
        <pc:sldMkLst>
          <pc:docMk/>
          <pc:sldMk cId="552810425" sldId="399"/>
        </pc:sldMkLst>
      </pc:sldChg>
      <pc:sldChg chg="new del">
        <pc:chgData name="Stephen Hill" userId="8fe0d139-5496-4f6a-8181-845081540b32" providerId="ADAL" clId="{09D83529-B9FE-473B-A6C9-0199EBE682E7}" dt="2021-12-07T08:03:40.492" v="7" actId="680"/>
        <pc:sldMkLst>
          <pc:docMk/>
          <pc:sldMk cId="398601009" sldId="406"/>
        </pc:sldMkLst>
      </pc:sldChg>
      <pc:sldChg chg="addSp delSp modSp new mod ord">
        <pc:chgData name="Stephen Hill" userId="8fe0d139-5496-4f6a-8181-845081540b32" providerId="ADAL" clId="{09D83529-B9FE-473B-A6C9-0199EBE682E7}" dt="2021-12-07T08:11:51.598" v="314" actId="478"/>
        <pc:sldMkLst>
          <pc:docMk/>
          <pc:sldMk cId="1367665141" sldId="406"/>
        </pc:sldMkLst>
        <pc:spChg chg="add mod">
          <ac:chgData name="Stephen Hill" userId="8fe0d139-5496-4f6a-8181-845081540b32" providerId="ADAL" clId="{09D83529-B9FE-473B-A6C9-0199EBE682E7}" dt="2021-12-07T08:07:48.076" v="244" actId="1076"/>
          <ac:spMkLst>
            <pc:docMk/>
            <pc:sldMk cId="1367665141" sldId="406"/>
            <ac:spMk id="2" creationId="{0EAA56A8-1D08-4DAE-AF6A-C078AF935E30}"/>
          </ac:spMkLst>
        </pc:spChg>
        <pc:spChg chg="add del mod">
          <ac:chgData name="Stephen Hill" userId="8fe0d139-5496-4f6a-8181-845081540b32" providerId="ADAL" clId="{09D83529-B9FE-473B-A6C9-0199EBE682E7}" dt="2021-12-07T08:07:40.773" v="243" actId="478"/>
          <ac:spMkLst>
            <pc:docMk/>
            <pc:sldMk cId="1367665141" sldId="406"/>
            <ac:spMk id="3" creationId="{6DC06193-5C92-40CD-A6A8-72EA32E8AB87}"/>
          </ac:spMkLst>
        </pc:spChg>
        <pc:spChg chg="add mod ord">
          <ac:chgData name="Stephen Hill" userId="8fe0d139-5496-4f6a-8181-845081540b32" providerId="ADAL" clId="{09D83529-B9FE-473B-A6C9-0199EBE682E7}" dt="2021-12-07T08:10:15.197" v="248" actId="167"/>
          <ac:spMkLst>
            <pc:docMk/>
            <pc:sldMk cId="1367665141" sldId="406"/>
            <ac:spMk id="3" creationId="{C88567A0-8AA4-490B-B9DE-35BC53E900CD}"/>
          </ac:spMkLst>
        </pc:spChg>
        <pc:spChg chg="add del mod">
          <ac:chgData name="Stephen Hill" userId="8fe0d139-5496-4f6a-8181-845081540b32" providerId="ADAL" clId="{09D83529-B9FE-473B-A6C9-0199EBE682E7}" dt="2021-12-07T08:11:51.598" v="314" actId="478"/>
          <ac:spMkLst>
            <pc:docMk/>
            <pc:sldMk cId="1367665141" sldId="406"/>
            <ac:spMk id="4" creationId="{E5D25CD6-58BF-45B7-A489-ABA9C636289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B7A67-EB9A-47E0-B3A9-26315ECBC474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23054-0DE3-4B4C-92E0-A415A7889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49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3F612-C4FB-47DC-92A9-46F159BDF10E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E0D08-8119-41B9-8B80-C7618093A5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32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134631" y="180001"/>
            <a:ext cx="2430000" cy="584775"/>
          </a:xfrm>
          <a:prstGeom prst="roundRect">
            <a:avLst>
              <a:gd name="adj" fmla="val 10804"/>
            </a:avLst>
          </a:prstGeom>
          <a:solidFill>
            <a:srgbClr val="98164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3200" b="0" dirty="0">
                <a:solidFill>
                  <a:schemeClr val="bg1"/>
                </a:solidFill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50187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 &amp; Keywo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05000" y="529583"/>
            <a:ext cx="5888084" cy="613053"/>
          </a:xfrm>
          <a:prstGeom prst="round2SameRect">
            <a:avLst/>
          </a:prstGeom>
          <a:solidFill>
            <a:srgbClr val="981647"/>
          </a:solidFill>
          <a:ln>
            <a:solidFill>
              <a:srgbClr val="981647"/>
            </a:solidFill>
          </a:ln>
        </p:spPr>
        <p:txBody>
          <a:bodyPr wrap="square" rtlCol="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3200" u="none" dirty="0">
                <a:solidFill>
                  <a:schemeClr val="bg1"/>
                </a:solidFill>
              </a:rPr>
              <a:t>Learning objectives</a:t>
            </a:r>
            <a:r>
              <a:rPr lang="en-GB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642412" y="529583"/>
            <a:ext cx="2096588" cy="613053"/>
          </a:xfrm>
          <a:prstGeom prst="round2SameRect">
            <a:avLst/>
          </a:prstGeom>
          <a:solidFill>
            <a:srgbClr val="981647"/>
          </a:solidFill>
          <a:ln>
            <a:solidFill>
              <a:srgbClr val="981647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3200" b="0" u="none" dirty="0">
                <a:solidFill>
                  <a:schemeClr val="bg1"/>
                </a:solidFill>
              </a:rPr>
              <a:t>Key words</a:t>
            </a:r>
            <a:r>
              <a:rPr lang="en-GB" sz="3200" b="0" u="none" dirty="0">
                <a:solidFill>
                  <a:srgbClr val="FFFFFF"/>
                </a:solidFill>
              </a:rPr>
              <a:t>:</a:t>
            </a: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  <a:p>
            <a:endParaRPr lang="en-GB" sz="3200" dirty="0">
              <a:solidFill>
                <a:srgbClr val="981647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05000" y="1034428"/>
            <a:ext cx="5888084" cy="2496537"/>
          </a:xfrm>
          <a:prstGeom prst="roundRect">
            <a:avLst>
              <a:gd name="adj" fmla="val 3038"/>
            </a:avLst>
          </a:prstGeom>
          <a:noFill/>
          <a:ln>
            <a:solidFill>
              <a:srgbClr val="981647"/>
            </a:solidFill>
          </a:ln>
        </p:spPr>
        <p:txBody>
          <a:bodyPr>
            <a:normAutofit/>
          </a:bodyPr>
          <a:lstStyle>
            <a:lvl1pPr marL="808038" indent="-711200" defTabSz="893763">
              <a:lnSpc>
                <a:spcPct val="15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q"/>
              <a:defRPr sz="2800" baseline="0">
                <a:solidFill>
                  <a:srgbClr val="981647"/>
                </a:solidFill>
              </a:defRPr>
            </a:lvl1pPr>
          </a:lstStyle>
          <a:p>
            <a:pPr lvl="0"/>
            <a:r>
              <a:rPr lang="en-US" dirty="0"/>
              <a:t>Click to add learning objective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6642005" y="1149623"/>
            <a:ext cx="2096691" cy="3709987"/>
          </a:xfrm>
          <a:prstGeom prst="roundRect">
            <a:avLst>
              <a:gd name="adj" fmla="val 2214"/>
            </a:avLst>
          </a:prstGeom>
          <a:noFill/>
          <a:ln>
            <a:solidFill>
              <a:srgbClr val="981647"/>
            </a:solidFill>
          </a:ln>
        </p:spPr>
        <p:txBody>
          <a:bodyPr anchor="t">
            <a:norm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 baseline="0">
                <a:solidFill>
                  <a:srgbClr val="981647"/>
                </a:solidFill>
              </a:defRPr>
            </a:lvl1pPr>
          </a:lstStyle>
          <a:p>
            <a:pPr lvl="0"/>
            <a:r>
              <a:rPr lang="en-U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408472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34631" y="180001"/>
            <a:ext cx="2430000" cy="584775"/>
          </a:xfrm>
          <a:prstGeom prst="roundRect">
            <a:avLst>
              <a:gd name="adj" fmla="val 10804"/>
            </a:avLst>
          </a:prstGeom>
          <a:solidFill>
            <a:srgbClr val="98164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3200" b="0" dirty="0">
                <a:solidFill>
                  <a:schemeClr val="bg1"/>
                </a:solidFill>
              </a:rPr>
              <a:t>Explanation</a:t>
            </a:r>
          </a:p>
        </p:txBody>
      </p:sp>
    </p:spTree>
    <p:extLst>
      <p:ext uri="{BB962C8B-B14F-4D97-AF65-F5344CB8AC3E}">
        <p14:creationId xmlns:p14="http://schemas.microsoft.com/office/powerpoint/2010/main" val="3903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ing Pro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34631" y="180001"/>
            <a:ext cx="3283448" cy="595612"/>
          </a:xfrm>
          <a:prstGeom prst="roundRect">
            <a:avLst>
              <a:gd name="adj" fmla="val 10804"/>
            </a:avLst>
          </a:prstGeom>
          <a:solidFill>
            <a:srgbClr val="98164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3200" b="0" dirty="0">
                <a:solidFill>
                  <a:schemeClr val="bg1"/>
                </a:solidFill>
              </a:rPr>
              <a:t>Checking Progress</a:t>
            </a:r>
          </a:p>
        </p:txBody>
      </p:sp>
    </p:spTree>
    <p:extLst>
      <p:ext uri="{BB962C8B-B14F-4D97-AF65-F5344CB8AC3E}">
        <p14:creationId xmlns:p14="http://schemas.microsoft.com/office/powerpoint/2010/main" val="314427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rybody r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5390708" y="193519"/>
            <a:ext cx="3620487" cy="4524306"/>
            <a:chOff x="7264883" y="832281"/>
            <a:chExt cx="4594255" cy="5130135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64883" y="832281"/>
              <a:ext cx="4594255" cy="663075"/>
            </a:xfrm>
            <a:prstGeom prst="rect">
              <a:avLst/>
            </a:prstGeom>
            <a:solidFill>
              <a:srgbClr val="981647"/>
            </a:solidFill>
            <a:ln>
              <a:solidFill>
                <a:srgbClr val="981647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91435" tIns="45718" rIns="91435" bIns="45718">
              <a:spAutoFit/>
            </a:bodyPr>
            <a:lstStyle/>
            <a:p>
              <a:pPr algn="ctr">
                <a:defRPr/>
              </a:pPr>
              <a:r>
                <a:rPr lang="en-GB" sz="3200" b="1" u="none" dirty="0">
                  <a:solidFill>
                    <a:schemeClr val="bg1"/>
                  </a:solidFill>
                  <a:latin typeface="+mn-lt"/>
                </a:rPr>
                <a:t>Rules</a:t>
              </a: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7264883" y="1495356"/>
              <a:ext cx="4594255" cy="4467060"/>
            </a:xfrm>
            <a:prstGeom prst="rect">
              <a:avLst/>
            </a:prstGeom>
            <a:noFill/>
            <a:ln>
              <a:solidFill>
                <a:srgbClr val="981647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91435" tIns="45718" rIns="91435" bIns="45718">
              <a:spAutoFit/>
            </a:bodyPr>
            <a:lstStyle/>
            <a:p>
              <a:pPr marL="630238" indent="-447675">
                <a:lnSpc>
                  <a:spcPct val="15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/>
                </a:rPr>
                <a:t>Everyone is silent.</a:t>
              </a:r>
            </a:p>
            <a:p>
              <a:pPr marL="630238" indent="-447675">
                <a:lnSpc>
                  <a:spcPct val="15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/>
                </a:rPr>
                <a:t>Everyone is reading.</a:t>
              </a:r>
            </a:p>
            <a:p>
              <a:pPr marL="630238" indent="-447675">
                <a:lnSpc>
                  <a:spcPct val="15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/>
                </a:rPr>
                <a:t>Everyone notes down new/ unfamiliar words.</a:t>
              </a:r>
            </a:p>
            <a:p>
              <a:pPr marL="630238" indent="-447675">
                <a:lnSpc>
                  <a:spcPct val="15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/>
                </a:rPr>
                <a:t>Everyone tries </a:t>
              </a:r>
              <a:r>
                <a:rPr lang="en-GB" sz="2400" b="1" u="sng" dirty="0">
                  <a:solidFill>
                    <a:srgbClr val="981647"/>
                  </a:solidFill>
                  <a:latin typeface="+mn-lt"/>
                  <a:cs typeface="Calibri"/>
                </a:rPr>
                <a:t>without help</a:t>
              </a: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/>
                </a:rPr>
                <a:t>.</a:t>
              </a:r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134630" y="180001"/>
            <a:ext cx="3181161" cy="570043"/>
          </a:xfrm>
          <a:prstGeom prst="roundRect">
            <a:avLst>
              <a:gd name="adj" fmla="val 10804"/>
            </a:avLst>
          </a:prstGeom>
          <a:solidFill>
            <a:srgbClr val="98164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3200" b="0" dirty="0">
                <a:solidFill>
                  <a:schemeClr val="bg1"/>
                </a:solidFill>
              </a:rPr>
              <a:t>Everybody reads</a:t>
            </a:r>
          </a:p>
        </p:txBody>
      </p:sp>
    </p:spTree>
    <p:extLst>
      <p:ext uri="{BB962C8B-B14F-4D97-AF65-F5344CB8AC3E}">
        <p14:creationId xmlns:p14="http://schemas.microsoft.com/office/powerpoint/2010/main" val="266311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34631" y="180001"/>
            <a:ext cx="2430000" cy="584775"/>
          </a:xfrm>
          <a:prstGeom prst="roundRect">
            <a:avLst>
              <a:gd name="adj" fmla="val 10804"/>
            </a:avLst>
          </a:prstGeom>
          <a:solidFill>
            <a:srgbClr val="98164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3200" b="0" dirty="0">
                <a:solidFill>
                  <a:schemeClr val="bg1"/>
                </a:solidFill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68470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&amp; s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5680816" y="184997"/>
            <a:ext cx="3279236" cy="4538495"/>
            <a:chOff x="7228776" y="832281"/>
            <a:chExt cx="4630362" cy="5146222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64883" y="832281"/>
              <a:ext cx="4594255" cy="663075"/>
            </a:xfrm>
            <a:prstGeom prst="rect">
              <a:avLst/>
            </a:prstGeom>
            <a:solidFill>
              <a:srgbClr val="981647"/>
            </a:solidFill>
            <a:ln>
              <a:solidFill>
                <a:srgbClr val="981647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91435" tIns="45718" rIns="91435" bIns="45718">
              <a:spAutoFit/>
            </a:bodyPr>
            <a:lstStyle/>
            <a:p>
              <a:pPr algn="ctr">
                <a:defRPr/>
              </a:pPr>
              <a:r>
                <a:rPr lang="en-GB" sz="3200" b="1" u="none" dirty="0">
                  <a:solidFill>
                    <a:schemeClr val="bg1"/>
                  </a:solidFill>
                  <a:latin typeface="+mn-lt"/>
                </a:rPr>
                <a:t>Expectations</a:t>
              </a: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7228776" y="2139625"/>
              <a:ext cx="4594255" cy="3838878"/>
            </a:xfrm>
            <a:prstGeom prst="rect">
              <a:avLst/>
            </a:prstGeom>
            <a:noFill/>
            <a:ln>
              <a:solidFill>
                <a:srgbClr val="981647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91435" tIns="45718" rIns="91435" bIns="45718" anchor="ctr">
              <a:spAutoFit/>
            </a:bodyPr>
            <a:lstStyle/>
            <a:p>
              <a:pPr marL="639763" indent="-457200" algn="l">
                <a:lnSpc>
                  <a:spcPct val="15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 panose="020F0502020204030204" pitchFamily="34" charset="0"/>
                </a:rPr>
                <a:t>All equipment away</a:t>
              </a:r>
            </a:p>
            <a:p>
              <a:pPr marL="639763" indent="-457200" algn="l">
                <a:lnSpc>
                  <a:spcPct val="15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 panose="020F0502020204030204" pitchFamily="34" charset="0"/>
                </a:rPr>
                <a:t>All rubbish in the bin </a:t>
              </a:r>
            </a:p>
            <a:p>
              <a:pPr marL="639763" indent="-457200" algn="l">
                <a:lnSpc>
                  <a:spcPct val="15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en-GB" sz="2400" b="1" dirty="0">
                  <a:solidFill>
                    <a:srgbClr val="981647"/>
                  </a:solidFill>
                  <a:latin typeface="+mn-lt"/>
                  <a:cs typeface="Calibri" panose="020F0502020204030204" pitchFamily="34" charset="0"/>
                </a:rPr>
                <a:t>Everybody leaves in a calm manner. </a:t>
              </a: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134631" y="180001"/>
            <a:ext cx="2430000" cy="584775"/>
          </a:xfrm>
          <a:prstGeom prst="roundRect">
            <a:avLst>
              <a:gd name="adj" fmla="val 10804"/>
            </a:avLst>
          </a:prstGeom>
          <a:solidFill>
            <a:srgbClr val="981647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3200" b="0" dirty="0">
                <a:solidFill>
                  <a:schemeClr val="bg1"/>
                </a:solidFill>
              </a:rPr>
              <a:t>End &amp; send</a:t>
            </a:r>
          </a:p>
        </p:txBody>
      </p:sp>
    </p:spTree>
    <p:extLst>
      <p:ext uri="{BB962C8B-B14F-4D97-AF65-F5344CB8AC3E}">
        <p14:creationId xmlns:p14="http://schemas.microsoft.com/office/powerpoint/2010/main" val="34353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488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58EC2-9EE0-48F0-BC9C-26F55ECACD09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9E135-D06A-47AC-A21D-5F0E8AB44E98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5378244"/>
            <a:ext cx="9144001" cy="1299757"/>
            <a:chOff x="390564" y="5192031"/>
            <a:chExt cx="12192001" cy="1299757"/>
          </a:xfrm>
        </p:grpSpPr>
        <p:pic>
          <p:nvPicPr>
            <p:cNvPr id="7" name="Picture 3"/>
            <p:cNvPicPr>
              <a:picLocks noChangeAspect="1" noChangeArrowheads="1"/>
            </p:cNvPicPr>
            <p:nvPr userDrawn="1"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90564" y="5192035"/>
              <a:ext cx="1320670" cy="12997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 userDrawn="1"/>
          </p:nvSpPr>
          <p:spPr>
            <a:xfrm>
              <a:off x="1711234" y="5653696"/>
              <a:ext cx="10871331" cy="838091"/>
            </a:xfrm>
            <a:prstGeom prst="rect">
              <a:avLst/>
            </a:prstGeom>
            <a:solidFill>
              <a:srgbClr val="981647"/>
            </a:solidFill>
          </p:spPr>
          <p:txBody>
            <a:bodyPr wrap="square" rtlCol="0">
              <a:normAutofit/>
            </a:bodyPr>
            <a:lstStyle/>
            <a:p>
              <a:pPr marL="800100" lvl="1" indent="-342900">
                <a:buSzPct val="90000"/>
                <a:buFont typeface="Wingdings" panose="05000000000000000000" pitchFamily="2" charset="2"/>
                <a:buChar char="q"/>
              </a:pPr>
              <a:r>
                <a:rPr lang="en-GB" sz="2400" baseline="0" dirty="0">
                  <a:solidFill>
                    <a:schemeClr val="bg1"/>
                  </a:solidFill>
                </a:rPr>
                <a:t>What do we mean by the term tolerance?</a:t>
              </a:r>
            </a:p>
            <a:p>
              <a:pPr marL="800100" lvl="1" indent="-342900">
                <a:buSzPct val="90000"/>
                <a:buFont typeface="Wingdings" panose="05000000000000000000" pitchFamily="2" charset="2"/>
                <a:buChar char="q"/>
              </a:pPr>
              <a:r>
                <a:rPr lang="en-GB" sz="2400" baseline="0" dirty="0">
                  <a:solidFill>
                    <a:schemeClr val="bg1"/>
                  </a:solidFill>
                </a:rPr>
                <a:t>Why are tolerances important?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711233" y="5192031"/>
              <a:ext cx="10871331" cy="461665"/>
            </a:xfrm>
            <a:prstGeom prst="rect">
              <a:avLst/>
            </a:prstGeom>
            <a:solidFill>
              <a:srgbClr val="981647"/>
            </a:solidFill>
          </p:spPr>
          <p:txBody>
            <a:bodyPr wrap="square" rtlCol="0">
              <a:noAutofit/>
            </a:bodyPr>
            <a:lstStyle/>
            <a:p>
              <a:pPr lvl="0"/>
              <a:r>
                <a:rPr lang="en-GB" sz="2000" dirty="0">
                  <a:solidFill>
                    <a:schemeClr val="bg1"/>
                  </a:solidFill>
                </a:rPr>
                <a:t>Learning objectives: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80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  <p:sldLayoutId id="2147483656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hyperlink" Target="https://www.vivaxsolutions.com/physics/vrnr.aspx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8567A0-8AA4-490B-B9DE-35BC53E900C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EAA56A8-1D08-4DAE-AF6A-C078AF935E30}"/>
              </a:ext>
            </a:extLst>
          </p:cNvPr>
          <p:cNvSpPr/>
          <p:nvPr/>
        </p:nvSpPr>
        <p:spPr>
          <a:xfrm>
            <a:off x="211015" y="713429"/>
            <a:ext cx="8711921" cy="209005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 IN DESIGN AND MAUNFACTURE</a:t>
            </a:r>
          </a:p>
        </p:txBody>
      </p:sp>
    </p:spTree>
    <p:extLst>
      <p:ext uri="{BB962C8B-B14F-4D97-AF65-F5344CB8AC3E}">
        <p14:creationId xmlns:p14="http://schemas.microsoft.com/office/powerpoint/2010/main" val="136766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5D78E7D-E4B9-44F7-B4C9-8E9286722470}"/>
              </a:ext>
            </a:extLst>
          </p:cNvPr>
          <p:cNvSpPr txBox="1">
            <a:spLocks/>
          </p:cNvSpPr>
          <p:nvPr/>
        </p:nvSpPr>
        <p:spPr>
          <a:xfrm>
            <a:off x="2319967" y="227032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What if there is more than one tolerance?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21F6A6-DBF4-4703-996C-FBEBF51246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1244" y="1422100"/>
            <a:ext cx="5464679" cy="329738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A8FB872-A089-4743-9CD6-34270AA9D929}"/>
              </a:ext>
            </a:extLst>
          </p:cNvPr>
          <p:cNvGrpSpPr/>
          <p:nvPr/>
        </p:nvGrpSpPr>
        <p:grpSpPr>
          <a:xfrm>
            <a:off x="589935" y="2346148"/>
            <a:ext cx="2886723" cy="400110"/>
            <a:chOff x="401308" y="3709388"/>
            <a:chExt cx="2178716" cy="391390"/>
          </a:xfrm>
        </p:grpSpPr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02C93C93-7CAC-4513-BC2D-E0112FC0D502}"/>
                </a:ext>
              </a:extLst>
            </p:cNvPr>
            <p:cNvSpPr/>
            <p:nvPr/>
          </p:nvSpPr>
          <p:spPr>
            <a:xfrm>
              <a:off x="2059911" y="3818374"/>
              <a:ext cx="520113" cy="16077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3F615CB-B6E6-4209-B457-7632D68516FE}"/>
                </a:ext>
              </a:extLst>
            </p:cNvPr>
            <p:cNvSpPr txBox="1"/>
            <p:nvPr/>
          </p:nvSpPr>
          <p:spPr>
            <a:xfrm>
              <a:off x="401308" y="3709388"/>
              <a:ext cx="2029392" cy="391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No decimal places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C5DE96-EB02-44C7-9A49-507D3410D5B0}"/>
              </a:ext>
            </a:extLst>
          </p:cNvPr>
          <p:cNvGrpSpPr/>
          <p:nvPr/>
        </p:nvGrpSpPr>
        <p:grpSpPr>
          <a:xfrm>
            <a:off x="589935" y="2949738"/>
            <a:ext cx="2885970" cy="400110"/>
            <a:chOff x="402781" y="3996054"/>
            <a:chExt cx="2177243" cy="391390"/>
          </a:xfrm>
        </p:grpSpPr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A26503F7-F8EE-4773-9303-3AA6FE7B4943}"/>
                </a:ext>
              </a:extLst>
            </p:cNvPr>
            <p:cNvSpPr/>
            <p:nvPr/>
          </p:nvSpPr>
          <p:spPr>
            <a:xfrm>
              <a:off x="2059911" y="4084944"/>
              <a:ext cx="520113" cy="16077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587129-7636-44D7-B11A-7DEADEEF920D}"/>
                </a:ext>
              </a:extLst>
            </p:cNvPr>
            <p:cNvSpPr txBox="1"/>
            <p:nvPr/>
          </p:nvSpPr>
          <p:spPr>
            <a:xfrm>
              <a:off x="402781" y="3996054"/>
              <a:ext cx="1764388" cy="391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1 decimal place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256880-4953-4C22-A211-14571BA89958}"/>
              </a:ext>
            </a:extLst>
          </p:cNvPr>
          <p:cNvGrpSpPr/>
          <p:nvPr/>
        </p:nvGrpSpPr>
        <p:grpSpPr>
          <a:xfrm>
            <a:off x="589935" y="3486431"/>
            <a:ext cx="2798107" cy="400110"/>
            <a:chOff x="404254" y="4252576"/>
            <a:chExt cx="2175770" cy="391390"/>
          </a:xfrm>
        </p:grpSpPr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75D61325-BC96-4662-89CA-E548FE9AFDAB}"/>
                </a:ext>
              </a:extLst>
            </p:cNvPr>
            <p:cNvSpPr/>
            <p:nvPr/>
          </p:nvSpPr>
          <p:spPr>
            <a:xfrm>
              <a:off x="2059911" y="4351514"/>
              <a:ext cx="520113" cy="16077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D79DED-53B0-46A9-A451-C26E280C5861}"/>
                </a:ext>
              </a:extLst>
            </p:cNvPr>
            <p:cNvSpPr txBox="1"/>
            <p:nvPr/>
          </p:nvSpPr>
          <p:spPr>
            <a:xfrm>
              <a:off x="404254" y="4252576"/>
              <a:ext cx="1863178" cy="391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solidFill>
                    <a:srgbClr val="FF0000"/>
                  </a:solidFill>
                </a:rPr>
                <a:t>2 decimal places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433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60"/>
    </mc:Choice>
    <mc:Fallback xmlns="">
      <p:transition spd="slow" advTm="39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5D78E7D-E4B9-44F7-B4C9-8E9286722470}"/>
              </a:ext>
            </a:extLst>
          </p:cNvPr>
          <p:cNvSpPr txBox="1">
            <a:spLocks/>
          </p:cNvSpPr>
          <p:nvPr/>
        </p:nvSpPr>
        <p:spPr>
          <a:xfrm>
            <a:off x="2650364" y="131167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How are tolerances shown on engineering drawings?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21F6A6-DBF4-4703-996C-FBEBF51246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800" y="1051199"/>
            <a:ext cx="4910400" cy="39721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154A22-7E07-42BD-BBED-C93AB61F2714}"/>
              </a:ext>
            </a:extLst>
          </p:cNvPr>
          <p:cNvSpPr txBox="1"/>
          <p:nvPr/>
        </p:nvSpPr>
        <p:spPr>
          <a:xfrm>
            <a:off x="5425200" y="971985"/>
            <a:ext cx="275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So… a measurement of…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15376-EBF4-49A3-8854-C94754643D5A}"/>
              </a:ext>
            </a:extLst>
          </p:cNvPr>
          <p:cNvSpPr txBox="1"/>
          <p:nvPr/>
        </p:nvSpPr>
        <p:spPr>
          <a:xfrm>
            <a:off x="5425200" y="1352620"/>
            <a:ext cx="275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/>
              <a:t>10mm would have a tolerance of…</a:t>
            </a:r>
          </a:p>
          <a:p>
            <a:pPr algn="ctr"/>
            <a:r>
              <a:rPr lang="en-GB" sz="1400" b="1" dirty="0"/>
              <a:t>(no decimal places)</a:t>
            </a:r>
            <a:endParaRPr lang="en-GB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8DC0D0-5F30-4B94-9797-756A679033B3}"/>
              </a:ext>
            </a:extLst>
          </p:cNvPr>
          <p:cNvSpPr txBox="1"/>
          <p:nvPr/>
        </p:nvSpPr>
        <p:spPr>
          <a:xfrm>
            <a:off x="5619600" y="1883976"/>
            <a:ext cx="275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/>
              <a:t>=9.8mm to 10.2mm</a:t>
            </a:r>
            <a:endParaRPr lang="en-GB" sz="20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AA42F79-0A2D-4964-8EEE-42DE8523F011}"/>
              </a:ext>
            </a:extLst>
          </p:cNvPr>
          <p:cNvGrpSpPr/>
          <p:nvPr/>
        </p:nvGrpSpPr>
        <p:grpSpPr>
          <a:xfrm>
            <a:off x="8179199" y="1412936"/>
            <a:ext cx="847987" cy="369332"/>
            <a:chOff x="8179199" y="1412936"/>
            <a:chExt cx="847987" cy="36933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532B5ED-D0A1-4886-B32B-9D86B731C0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08300" y="1447816"/>
              <a:ext cx="790575" cy="314325"/>
            </a:xfrm>
            <a:prstGeom prst="rect">
              <a:avLst/>
            </a:prstGeom>
          </p:spPr>
        </p:pic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F0B1F5C3-7EA8-4E5B-AF57-07EC6CB48EAC}"/>
                </a:ext>
              </a:extLst>
            </p:cNvPr>
            <p:cNvSpPr/>
            <p:nvPr/>
          </p:nvSpPr>
          <p:spPr>
            <a:xfrm>
              <a:off x="8179199" y="1412936"/>
              <a:ext cx="847987" cy="369332"/>
            </a:xfrm>
            <a:prstGeom prst="roundRect">
              <a:avLst>
                <a:gd name="adj" fmla="val 14970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6A8D1D0-BA92-4BD8-8AFB-FD40F47D20DA}"/>
              </a:ext>
            </a:extLst>
          </p:cNvPr>
          <p:cNvSpPr/>
          <p:nvPr/>
        </p:nvSpPr>
        <p:spPr>
          <a:xfrm>
            <a:off x="6019167" y="1596819"/>
            <a:ext cx="1561483" cy="244453"/>
          </a:xfrm>
          <a:prstGeom prst="roundRect">
            <a:avLst>
              <a:gd name="adj" fmla="val 1497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A8FB872-A089-4743-9CD6-34270AA9D929}"/>
              </a:ext>
            </a:extLst>
          </p:cNvPr>
          <p:cNvGrpSpPr/>
          <p:nvPr/>
        </p:nvGrpSpPr>
        <p:grpSpPr>
          <a:xfrm>
            <a:off x="401308" y="3709388"/>
            <a:ext cx="2178716" cy="338554"/>
            <a:chOff x="401308" y="3709388"/>
            <a:chExt cx="2178716" cy="338554"/>
          </a:xfrm>
        </p:grpSpPr>
        <p:sp>
          <p:nvSpPr>
            <p:cNvPr id="2" name="Arrow: Right 1">
              <a:extLst>
                <a:ext uri="{FF2B5EF4-FFF2-40B4-BE49-F238E27FC236}">
                  <a16:creationId xmlns:a16="http://schemas.microsoft.com/office/drawing/2014/main" id="{02C93C93-7CAC-4513-BC2D-E0112FC0D502}"/>
                </a:ext>
              </a:extLst>
            </p:cNvPr>
            <p:cNvSpPr/>
            <p:nvPr/>
          </p:nvSpPr>
          <p:spPr>
            <a:xfrm>
              <a:off x="2059911" y="3818374"/>
              <a:ext cx="520113" cy="16077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3F615CB-B6E6-4209-B457-7632D68516FE}"/>
                </a:ext>
              </a:extLst>
            </p:cNvPr>
            <p:cNvSpPr txBox="1"/>
            <p:nvPr/>
          </p:nvSpPr>
          <p:spPr>
            <a:xfrm>
              <a:off x="401308" y="3709388"/>
              <a:ext cx="16914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No decimal places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589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60"/>
    </mc:Choice>
    <mc:Fallback xmlns="">
      <p:transition spd="slow" advTm="39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5D78E7D-E4B9-44F7-B4C9-8E9286722470}"/>
              </a:ext>
            </a:extLst>
          </p:cNvPr>
          <p:cNvSpPr txBox="1">
            <a:spLocks/>
          </p:cNvSpPr>
          <p:nvPr/>
        </p:nvSpPr>
        <p:spPr>
          <a:xfrm>
            <a:off x="2650364" y="131167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How are tolerances shown on engineering drawings?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21F6A6-DBF4-4703-996C-FBEBF51246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800" y="1051199"/>
            <a:ext cx="4910400" cy="39721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154A22-7E07-42BD-BBED-C93AB61F2714}"/>
              </a:ext>
            </a:extLst>
          </p:cNvPr>
          <p:cNvSpPr txBox="1"/>
          <p:nvPr/>
        </p:nvSpPr>
        <p:spPr>
          <a:xfrm>
            <a:off x="5425200" y="971985"/>
            <a:ext cx="275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So… a measurement of…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9FABE6-DC07-4754-BD19-F98C89E432FC}"/>
              </a:ext>
            </a:extLst>
          </p:cNvPr>
          <p:cNvSpPr txBox="1"/>
          <p:nvPr/>
        </p:nvSpPr>
        <p:spPr>
          <a:xfrm>
            <a:off x="5425200" y="2707788"/>
            <a:ext cx="314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/>
              <a:t>10.5mm would have a tolerance of…</a:t>
            </a:r>
          </a:p>
          <a:p>
            <a:pPr algn="ctr"/>
            <a:r>
              <a:rPr lang="en-GB" sz="1400" b="1" dirty="0"/>
              <a:t>(one decimal place)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3408ED-B0A7-44A4-9006-EBF5E7E426FF}"/>
              </a:ext>
            </a:extLst>
          </p:cNvPr>
          <p:cNvSpPr txBox="1"/>
          <p:nvPr/>
        </p:nvSpPr>
        <p:spPr>
          <a:xfrm>
            <a:off x="5619600" y="3294845"/>
            <a:ext cx="275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/>
              <a:t>=10.4mm to 10.6mm</a:t>
            </a:r>
            <a:endParaRPr lang="en-GB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FC5DE96-EB02-44C7-9A49-507D3410D5B0}"/>
              </a:ext>
            </a:extLst>
          </p:cNvPr>
          <p:cNvGrpSpPr/>
          <p:nvPr/>
        </p:nvGrpSpPr>
        <p:grpSpPr>
          <a:xfrm>
            <a:off x="402781" y="3996054"/>
            <a:ext cx="2177243" cy="338554"/>
            <a:chOff x="402781" y="3996054"/>
            <a:chExt cx="2177243" cy="338554"/>
          </a:xfrm>
        </p:grpSpPr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A26503F7-F8EE-4773-9303-3AA6FE7B4943}"/>
                </a:ext>
              </a:extLst>
            </p:cNvPr>
            <p:cNvSpPr/>
            <p:nvPr/>
          </p:nvSpPr>
          <p:spPr>
            <a:xfrm>
              <a:off x="2059911" y="4084944"/>
              <a:ext cx="520113" cy="16077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A587129-7636-44D7-B11A-7DEADEEF920D}"/>
                </a:ext>
              </a:extLst>
            </p:cNvPr>
            <p:cNvSpPr txBox="1"/>
            <p:nvPr/>
          </p:nvSpPr>
          <p:spPr>
            <a:xfrm>
              <a:off x="402781" y="3996054"/>
              <a:ext cx="1473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1 decimal place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ECCDA63-CB33-4FB9-A7FC-072178A1E572}"/>
              </a:ext>
            </a:extLst>
          </p:cNvPr>
          <p:cNvGrpSpPr/>
          <p:nvPr/>
        </p:nvGrpSpPr>
        <p:grpSpPr>
          <a:xfrm>
            <a:off x="8208300" y="2703442"/>
            <a:ext cx="847987" cy="374089"/>
            <a:chOff x="8208300" y="2703442"/>
            <a:chExt cx="847987" cy="37408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F006682-4BCA-47CB-8324-34C32CE59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46400" y="2715581"/>
              <a:ext cx="752475" cy="361950"/>
            </a:xfrm>
            <a:prstGeom prst="rect">
              <a:avLst/>
            </a:prstGeom>
          </p:spPr>
        </p:pic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DD89C37-101A-4A0A-9EE9-E477084ADE1F}"/>
                </a:ext>
              </a:extLst>
            </p:cNvPr>
            <p:cNvSpPr/>
            <p:nvPr/>
          </p:nvSpPr>
          <p:spPr>
            <a:xfrm>
              <a:off x="8208300" y="2703442"/>
              <a:ext cx="847987" cy="369332"/>
            </a:xfrm>
            <a:prstGeom prst="roundRect">
              <a:avLst>
                <a:gd name="adj" fmla="val 14970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9972141-EE94-44FF-85FD-300A3D8CA7FF}"/>
              </a:ext>
            </a:extLst>
          </p:cNvPr>
          <p:cNvSpPr/>
          <p:nvPr/>
        </p:nvSpPr>
        <p:spPr>
          <a:xfrm>
            <a:off x="6216726" y="2950547"/>
            <a:ext cx="1561483" cy="244453"/>
          </a:xfrm>
          <a:prstGeom prst="roundRect">
            <a:avLst>
              <a:gd name="adj" fmla="val 1497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74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60"/>
    </mc:Choice>
    <mc:Fallback xmlns="">
      <p:transition spd="slow" advTm="39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5D78E7D-E4B9-44F7-B4C9-8E9286722470}"/>
              </a:ext>
            </a:extLst>
          </p:cNvPr>
          <p:cNvSpPr txBox="1">
            <a:spLocks/>
          </p:cNvSpPr>
          <p:nvPr/>
        </p:nvSpPr>
        <p:spPr>
          <a:xfrm>
            <a:off x="2650364" y="131167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How are tolerances shown on engineering drawings?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21F6A6-DBF4-4703-996C-FBEBF512460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800" y="1051199"/>
            <a:ext cx="4910400" cy="39721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154A22-7E07-42BD-BBED-C93AB61F2714}"/>
              </a:ext>
            </a:extLst>
          </p:cNvPr>
          <p:cNvSpPr txBox="1"/>
          <p:nvPr/>
        </p:nvSpPr>
        <p:spPr>
          <a:xfrm>
            <a:off x="5425200" y="971985"/>
            <a:ext cx="275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So… a measurement of…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0DBD3D-0F3E-4202-9FE8-CD563AFE9258}"/>
              </a:ext>
            </a:extLst>
          </p:cNvPr>
          <p:cNvSpPr txBox="1"/>
          <p:nvPr/>
        </p:nvSpPr>
        <p:spPr>
          <a:xfrm>
            <a:off x="5374800" y="4215574"/>
            <a:ext cx="314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/>
              <a:t>10.15mm would have a tolerance of…</a:t>
            </a:r>
          </a:p>
          <a:p>
            <a:pPr algn="ctr"/>
            <a:r>
              <a:rPr lang="en-GB" sz="1400" b="1" dirty="0"/>
              <a:t>(two decimal places)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5B84A1-6067-49D2-BAD5-8CF091328DDD}"/>
              </a:ext>
            </a:extLst>
          </p:cNvPr>
          <p:cNvSpPr txBox="1"/>
          <p:nvPr/>
        </p:nvSpPr>
        <p:spPr>
          <a:xfrm>
            <a:off x="5619600" y="4841407"/>
            <a:ext cx="275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/>
              <a:t>=10.10mm to 10.20mm</a:t>
            </a:r>
            <a:endParaRPr lang="en-GB" sz="200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256880-4953-4C22-A211-14571BA89958}"/>
              </a:ext>
            </a:extLst>
          </p:cNvPr>
          <p:cNvGrpSpPr/>
          <p:nvPr/>
        </p:nvGrpSpPr>
        <p:grpSpPr>
          <a:xfrm>
            <a:off x="404254" y="4252576"/>
            <a:ext cx="2175770" cy="338554"/>
            <a:chOff x="404254" y="4252576"/>
            <a:chExt cx="2175770" cy="338554"/>
          </a:xfrm>
        </p:grpSpPr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75D61325-BC96-4662-89CA-E548FE9AFDAB}"/>
                </a:ext>
              </a:extLst>
            </p:cNvPr>
            <p:cNvSpPr/>
            <p:nvPr/>
          </p:nvSpPr>
          <p:spPr>
            <a:xfrm>
              <a:off x="2059911" y="4351514"/>
              <a:ext cx="520113" cy="16077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BD79DED-53B0-46A9-A451-C26E280C5861}"/>
                </a:ext>
              </a:extLst>
            </p:cNvPr>
            <p:cNvSpPr txBox="1"/>
            <p:nvPr/>
          </p:nvSpPr>
          <p:spPr>
            <a:xfrm>
              <a:off x="404254" y="4252576"/>
              <a:ext cx="1553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FF0000"/>
                  </a:solidFill>
                </a:rPr>
                <a:t>2 decimal places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9531A3A-9BCE-4472-859F-D25057724B41}"/>
              </a:ext>
            </a:extLst>
          </p:cNvPr>
          <p:cNvGrpSpPr/>
          <p:nvPr/>
        </p:nvGrpSpPr>
        <p:grpSpPr>
          <a:xfrm>
            <a:off x="8008012" y="4451732"/>
            <a:ext cx="1038619" cy="369332"/>
            <a:chOff x="8008012" y="4451732"/>
            <a:chExt cx="1038619" cy="36933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9AA31D9-1363-4156-A58D-8FE90671D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08012" y="4464948"/>
              <a:ext cx="1019175" cy="342900"/>
            </a:xfrm>
            <a:prstGeom prst="rect">
              <a:avLst/>
            </a:prstGeom>
          </p:spPr>
        </p:pic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76E0483F-403C-4F44-BB91-7FA2ADB70345}"/>
                </a:ext>
              </a:extLst>
            </p:cNvPr>
            <p:cNvSpPr/>
            <p:nvPr/>
          </p:nvSpPr>
          <p:spPr>
            <a:xfrm>
              <a:off x="8008013" y="4451732"/>
              <a:ext cx="1038618" cy="369332"/>
            </a:xfrm>
            <a:prstGeom prst="roundRect">
              <a:avLst>
                <a:gd name="adj" fmla="val 14970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3678BE5-3CE8-480D-BCC4-CDD5B270ABA0}"/>
              </a:ext>
            </a:extLst>
          </p:cNvPr>
          <p:cNvSpPr/>
          <p:nvPr/>
        </p:nvSpPr>
        <p:spPr>
          <a:xfrm>
            <a:off x="6135116" y="4474884"/>
            <a:ext cx="1643093" cy="244453"/>
          </a:xfrm>
          <a:prstGeom prst="roundRect">
            <a:avLst>
              <a:gd name="adj" fmla="val 14970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59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60"/>
    </mc:Choice>
    <mc:Fallback xmlns="">
      <p:transition spd="slow" advTm="39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EC76CBF-BE25-4238-BF74-3057C0DEDF6C}"/>
              </a:ext>
            </a:extLst>
          </p:cNvPr>
          <p:cNvSpPr/>
          <p:nvPr/>
        </p:nvSpPr>
        <p:spPr>
          <a:xfrm>
            <a:off x="0" y="813916"/>
            <a:ext cx="91440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54ED61-C753-49D8-9FAE-EFFA5AFEE79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00982">
            <a:off x="300830" y="1664496"/>
            <a:ext cx="2244781" cy="1033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2E1598-A206-4589-B49F-CD072A1F356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3506" b="24249"/>
          <a:stretch/>
        </p:blipFill>
        <p:spPr>
          <a:xfrm>
            <a:off x="6251587" y="1292686"/>
            <a:ext cx="2544799" cy="13295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1EDBB2-B6FB-4301-87B3-4DE1C85970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30604">
            <a:off x="3311498" y="1090465"/>
            <a:ext cx="1682251" cy="19225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6E9AFD-3F51-42F8-92D3-7C4F29119F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9230" y="2868634"/>
            <a:ext cx="2210635" cy="2210635"/>
          </a:xfrm>
          <a:prstGeom prst="rect">
            <a:avLst/>
          </a:prstGeom>
        </p:spPr>
      </p:pic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EC83631C-84F1-479C-9FD6-D70FCF62FF95}"/>
              </a:ext>
            </a:extLst>
          </p:cNvPr>
          <p:cNvSpPr txBox="1">
            <a:spLocks/>
          </p:cNvSpPr>
          <p:nvPr/>
        </p:nvSpPr>
        <p:spPr>
          <a:xfrm>
            <a:off x="2760504" y="261804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What are these measuring tools called?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B4B172-78D7-4507-AB98-8E8A3B83DCE3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8109" y="3152099"/>
            <a:ext cx="2867891" cy="1214074"/>
          </a:xfrm>
          <a:prstGeom prst="rect">
            <a:avLst/>
          </a:prstGeom>
        </p:spPr>
      </p:pic>
      <p:sp>
        <p:nvSpPr>
          <p:cNvPr id="10" name="Rectangle: Rounded Corners 9">
            <a:hlinkClick r:id="rId7"/>
            <a:extLst>
              <a:ext uri="{FF2B5EF4-FFF2-40B4-BE49-F238E27FC236}">
                <a16:creationId xmlns:a16="http://schemas.microsoft.com/office/drawing/2014/main" id="{DEDF227A-28E7-43AA-B5AE-4082997262FD}"/>
              </a:ext>
            </a:extLst>
          </p:cNvPr>
          <p:cNvSpPr/>
          <p:nvPr/>
        </p:nvSpPr>
        <p:spPr>
          <a:xfrm>
            <a:off x="5495582" y="5487541"/>
            <a:ext cx="3528650" cy="404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Using the vernier scale link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7488D0-BDE7-47C1-AE87-3A073FD92F3A}"/>
              </a:ext>
            </a:extLst>
          </p:cNvPr>
          <p:cNvSpPr txBox="1"/>
          <p:nvPr/>
        </p:nvSpPr>
        <p:spPr>
          <a:xfrm>
            <a:off x="4034577" y="2243032"/>
            <a:ext cx="1842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</a:rPr>
              <a:t>Steel rule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D721E3B-3860-4F98-957F-C43DE9FFE054}"/>
              </a:ext>
            </a:extLst>
          </p:cNvPr>
          <p:cNvSpPr txBox="1"/>
          <p:nvPr/>
        </p:nvSpPr>
        <p:spPr>
          <a:xfrm>
            <a:off x="1239864" y="2098600"/>
            <a:ext cx="1593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</a:rPr>
              <a:t>vernier </a:t>
            </a:r>
            <a:r>
              <a:rPr lang="en-GB" sz="1800" b="1" dirty="0" err="1">
                <a:solidFill>
                  <a:srgbClr val="FF0000"/>
                </a:solidFill>
              </a:rPr>
              <a:t>caliper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ACA0F9-D1AB-4C4E-BBD4-047D32755A1A}"/>
              </a:ext>
            </a:extLst>
          </p:cNvPr>
          <p:cNvSpPr txBox="1"/>
          <p:nvPr/>
        </p:nvSpPr>
        <p:spPr>
          <a:xfrm>
            <a:off x="940104" y="3690177"/>
            <a:ext cx="11278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Digital vernier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4EC641-42F2-4CF9-841F-A06760716629}"/>
              </a:ext>
            </a:extLst>
          </p:cNvPr>
          <p:cNvSpPr txBox="1"/>
          <p:nvPr/>
        </p:nvSpPr>
        <p:spPr>
          <a:xfrm>
            <a:off x="7477012" y="1869051"/>
            <a:ext cx="13557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 err="1">
                <a:solidFill>
                  <a:srgbClr val="FF0000"/>
                </a:solidFill>
              </a:rPr>
              <a:t>micrometer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CBFF2B-7AC7-4254-8B4D-057971BDC6C1}"/>
              </a:ext>
            </a:extLst>
          </p:cNvPr>
          <p:cNvSpPr txBox="1"/>
          <p:nvPr/>
        </p:nvSpPr>
        <p:spPr>
          <a:xfrm>
            <a:off x="5264635" y="4408806"/>
            <a:ext cx="2072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F0000"/>
                </a:solidFill>
              </a:rPr>
              <a:t>digital </a:t>
            </a:r>
            <a:r>
              <a:rPr lang="en-GB" sz="1800" b="1" dirty="0" err="1">
                <a:solidFill>
                  <a:srgbClr val="FF0000"/>
                </a:solidFill>
              </a:rPr>
              <a:t>micrometer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EE471A-7F06-4168-AD04-BA4B606BB37C}"/>
              </a:ext>
            </a:extLst>
          </p:cNvPr>
          <p:cNvSpPr txBox="1"/>
          <p:nvPr/>
        </p:nvSpPr>
        <p:spPr>
          <a:xfrm>
            <a:off x="737420" y="4966207"/>
            <a:ext cx="733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Digital vernier / </a:t>
            </a:r>
            <a:r>
              <a:rPr lang="en-GB" dirty="0" err="1"/>
              <a:t>micrometer</a:t>
            </a:r>
            <a:r>
              <a:rPr lang="en-GB" dirty="0"/>
              <a:t> / vernier </a:t>
            </a:r>
            <a:r>
              <a:rPr lang="en-GB" dirty="0" err="1"/>
              <a:t>caliper</a:t>
            </a:r>
            <a:r>
              <a:rPr lang="en-GB" dirty="0"/>
              <a:t> / digital </a:t>
            </a:r>
            <a:r>
              <a:rPr lang="en-GB" dirty="0" err="1"/>
              <a:t>micrometer</a:t>
            </a:r>
            <a:r>
              <a:rPr lang="en-GB" dirty="0"/>
              <a:t> / steel rule</a:t>
            </a:r>
          </a:p>
        </p:txBody>
      </p:sp>
    </p:spTree>
    <p:extLst>
      <p:ext uri="{BB962C8B-B14F-4D97-AF65-F5344CB8AC3E}">
        <p14:creationId xmlns:p14="http://schemas.microsoft.com/office/powerpoint/2010/main" val="86627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54"/>
    </mc:Choice>
    <mc:Fallback xmlns="">
      <p:transition spd="slow" advTm="144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EC83631C-84F1-479C-9FD6-D70FCF62FF95}"/>
              </a:ext>
            </a:extLst>
          </p:cNvPr>
          <p:cNvSpPr txBox="1">
            <a:spLocks/>
          </p:cNvSpPr>
          <p:nvPr/>
        </p:nvSpPr>
        <p:spPr>
          <a:xfrm>
            <a:off x="2760504" y="261804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What is this device called?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6A15AF-5A23-494E-BAA2-2A5886F9E4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475" y="1227394"/>
            <a:ext cx="7711049" cy="2771850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7450EF-8203-49EC-976D-A2B8E4031D5B}"/>
              </a:ext>
            </a:extLst>
          </p:cNvPr>
          <p:cNvSpPr txBox="1">
            <a:spLocks/>
          </p:cNvSpPr>
          <p:nvPr/>
        </p:nvSpPr>
        <p:spPr>
          <a:xfrm>
            <a:off x="3137922" y="4493396"/>
            <a:ext cx="3295858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b="1" dirty="0">
                <a:solidFill>
                  <a:srgbClr val="FF0000"/>
                </a:solidFill>
              </a:rPr>
              <a:t>Go-no-go gauge</a:t>
            </a:r>
          </a:p>
        </p:txBody>
      </p:sp>
    </p:spTree>
    <p:extLst>
      <p:ext uri="{BB962C8B-B14F-4D97-AF65-F5344CB8AC3E}">
        <p14:creationId xmlns:p14="http://schemas.microsoft.com/office/powerpoint/2010/main" val="296458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62"/>
    </mc:Choice>
    <mc:Fallback xmlns="">
      <p:transition spd="slow" advTm="279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EC83631C-84F1-479C-9FD6-D70FCF62FF95}"/>
              </a:ext>
            </a:extLst>
          </p:cNvPr>
          <p:cNvSpPr txBox="1">
            <a:spLocks/>
          </p:cNvSpPr>
          <p:nvPr/>
        </p:nvSpPr>
        <p:spPr>
          <a:xfrm>
            <a:off x="2760504" y="261804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How do we use a go-no-go gauge?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B6B9C2-D6AB-477F-8D38-DB1B88E40A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208593" y="2502039"/>
            <a:ext cx="8726813" cy="2481942"/>
          </a:xfrm>
          <a:prstGeom prst="roundRect">
            <a:avLst>
              <a:gd name="adj" fmla="val 22905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72C247-14CA-48EB-BC57-4DBA462786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5849" y="1478768"/>
            <a:ext cx="8726813" cy="891860"/>
          </a:xfrm>
          <a:prstGeom prst="roundRect">
            <a:avLst>
              <a:gd name="adj" fmla="val 22905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35D0B2-AD8C-4F95-8323-9534FE4B9078}"/>
              </a:ext>
            </a:extLst>
          </p:cNvPr>
          <p:cNvSpPr txBox="1">
            <a:spLocks/>
          </p:cNvSpPr>
          <p:nvPr/>
        </p:nvSpPr>
        <p:spPr>
          <a:xfrm>
            <a:off x="1966314" y="935881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Which of these parts is the correct size?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A4852901-4DD1-4359-91C0-735379491F7C}"/>
              </a:ext>
            </a:extLst>
          </p:cNvPr>
          <p:cNvSpPr txBox="1">
            <a:spLocks/>
          </p:cNvSpPr>
          <p:nvPr/>
        </p:nvSpPr>
        <p:spPr>
          <a:xfrm>
            <a:off x="430590" y="4281034"/>
            <a:ext cx="875695" cy="10981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8800" b="1" dirty="0"/>
              <a:t>A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0EB8783-8AB7-4DCC-8F45-FE83730F4319}"/>
              </a:ext>
            </a:extLst>
          </p:cNvPr>
          <p:cNvSpPr txBox="1">
            <a:spLocks/>
          </p:cNvSpPr>
          <p:nvPr/>
        </p:nvSpPr>
        <p:spPr>
          <a:xfrm>
            <a:off x="3235754" y="4281034"/>
            <a:ext cx="875695" cy="10981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8800" b="1" dirty="0"/>
              <a:t>B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920F7F0B-63CF-4A45-8BBA-4DFF7372110F}"/>
              </a:ext>
            </a:extLst>
          </p:cNvPr>
          <p:cNvSpPr txBox="1">
            <a:spLocks/>
          </p:cNvSpPr>
          <p:nvPr/>
        </p:nvSpPr>
        <p:spPr>
          <a:xfrm>
            <a:off x="6040918" y="4281034"/>
            <a:ext cx="875695" cy="10981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88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7786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62"/>
    </mc:Choice>
    <mc:Fallback xmlns="">
      <p:transition spd="slow" advTm="279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88957" y="1275059"/>
            <a:ext cx="5899547" cy="3825182"/>
          </a:xfrm>
        </p:spPr>
        <p:txBody>
          <a:bodyPr>
            <a:normAutofit/>
          </a:bodyPr>
          <a:lstStyle/>
          <a:p>
            <a:pPr lvl="1">
              <a:buSzPct val="90000"/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981647"/>
                </a:solidFill>
              </a:rPr>
              <a:t> </a:t>
            </a:r>
            <a:r>
              <a:rPr lang="en-GB" dirty="0">
                <a:solidFill>
                  <a:srgbClr val="981647"/>
                </a:solidFill>
              </a:rPr>
              <a:t>What do we mean by the term tolerance</a:t>
            </a:r>
          </a:p>
          <a:p>
            <a:pPr lvl="1">
              <a:buSzPct val="9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981647"/>
                </a:solidFill>
              </a:rPr>
              <a:t> Why are tolerances important?</a:t>
            </a:r>
          </a:p>
          <a:p>
            <a:pPr lvl="1">
              <a:buSzPct val="9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981647"/>
                </a:solidFill>
              </a:rPr>
              <a:t> What are the benefits of CAD?</a:t>
            </a:r>
          </a:p>
          <a:p>
            <a:pPr lvl="1">
              <a:buSzPct val="90000"/>
              <a:buFont typeface="Wingdings" panose="05000000000000000000" pitchFamily="2" charset="2"/>
              <a:buChar char="q"/>
            </a:pPr>
            <a:endParaRPr lang="en-GB" dirty="0">
              <a:solidFill>
                <a:srgbClr val="98164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Measurement, tolerance, absolute value, exact, precise, variation, range, acceptable, allowance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57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6"/>
    </mc:Choice>
    <mc:Fallback xmlns="">
      <p:transition spd="slow" advTm="1134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9E99D1-32E7-4C47-A1DF-85E9781F8446}"/>
              </a:ext>
            </a:extLst>
          </p:cNvPr>
          <p:cNvSpPr txBox="1"/>
          <p:nvPr/>
        </p:nvSpPr>
        <p:spPr>
          <a:xfrm>
            <a:off x="2696837" y="238621"/>
            <a:ext cx="6122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Which units are used in engineering drawings?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C0A55F-EC7F-438E-B82B-E973D8C124DB}"/>
              </a:ext>
            </a:extLst>
          </p:cNvPr>
          <p:cNvSpPr txBox="1"/>
          <p:nvPr/>
        </p:nvSpPr>
        <p:spPr>
          <a:xfrm>
            <a:off x="5203763" y="1582215"/>
            <a:ext cx="15040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Horizontal</a:t>
            </a:r>
          </a:p>
          <a:p>
            <a:r>
              <a:rPr lang="en-GB" sz="2400" b="1" dirty="0"/>
              <a:t>Vertical</a:t>
            </a:r>
          </a:p>
          <a:p>
            <a:r>
              <a:rPr lang="en-GB" sz="2400" b="1" dirty="0"/>
              <a:t>Diameter</a:t>
            </a:r>
          </a:p>
          <a:p>
            <a:r>
              <a:rPr lang="en-GB" sz="2400" b="1" dirty="0"/>
              <a:t>Radius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675053-DF7E-4FFA-AA47-0C0B6FD69998}"/>
              </a:ext>
            </a:extLst>
          </p:cNvPr>
          <p:cNvSpPr txBox="1"/>
          <p:nvPr/>
        </p:nvSpPr>
        <p:spPr>
          <a:xfrm>
            <a:off x="324158" y="984385"/>
            <a:ext cx="444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Measurements are usually in </a:t>
            </a:r>
            <a:r>
              <a:rPr lang="en-GB" sz="2400" b="1" u="sng" dirty="0"/>
              <a:t>mm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F133C3-78CB-4679-A8C8-585858641C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482" y="1912115"/>
            <a:ext cx="3803073" cy="26748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C3D9349-D5F1-4767-9D7D-B73870C51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9893" y="3249522"/>
            <a:ext cx="2457450" cy="1914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F953532-48CB-4F73-8BC9-F6B7B47B52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764" y="2191815"/>
            <a:ext cx="2066925" cy="1304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84A951-D7CE-4627-9FF4-C935FAF050D4}"/>
              </a:ext>
            </a:extLst>
          </p:cNvPr>
          <p:cNvSpPr txBox="1"/>
          <p:nvPr/>
        </p:nvSpPr>
        <p:spPr>
          <a:xfrm>
            <a:off x="6803629" y="808753"/>
            <a:ext cx="2207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What types of measurement are shown?</a:t>
            </a: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19698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8EDD0-37E5-4EF8-90CA-268C0FD2E4B3}"/>
              </a:ext>
            </a:extLst>
          </p:cNvPr>
          <p:cNvSpPr txBox="1">
            <a:spLocks/>
          </p:cNvSpPr>
          <p:nvPr/>
        </p:nvSpPr>
        <p:spPr>
          <a:xfrm>
            <a:off x="887766" y="1300147"/>
            <a:ext cx="7145092" cy="13124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What is the allowance made for products/parts/materials to not meet their exact sizing called?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AF73DE-59EB-4E86-8F98-33FE516305D5}"/>
              </a:ext>
            </a:extLst>
          </p:cNvPr>
          <p:cNvSpPr txBox="1"/>
          <p:nvPr/>
        </p:nvSpPr>
        <p:spPr>
          <a:xfrm>
            <a:off x="3551056" y="2612571"/>
            <a:ext cx="1818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Tolerance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69B9500-E503-4366-8453-C55857B90A1D}"/>
              </a:ext>
            </a:extLst>
          </p:cNvPr>
          <p:cNvSpPr txBox="1">
            <a:spLocks/>
          </p:cNvSpPr>
          <p:nvPr/>
        </p:nvSpPr>
        <p:spPr>
          <a:xfrm>
            <a:off x="887766" y="3429000"/>
            <a:ext cx="7145092" cy="13124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What term is used in engineering to describe the exact size?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D0E3A8-F873-4833-8F6D-D410305E962E}"/>
              </a:ext>
            </a:extLst>
          </p:cNvPr>
          <p:cNvSpPr txBox="1"/>
          <p:nvPr/>
        </p:nvSpPr>
        <p:spPr>
          <a:xfrm>
            <a:off x="3610046" y="4449036"/>
            <a:ext cx="1700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Absolute</a:t>
            </a:r>
          </a:p>
        </p:txBody>
      </p:sp>
    </p:spTree>
    <p:extLst>
      <p:ext uri="{BB962C8B-B14F-4D97-AF65-F5344CB8AC3E}">
        <p14:creationId xmlns:p14="http://schemas.microsoft.com/office/powerpoint/2010/main" val="342178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73"/>
    </mc:Choice>
    <mc:Fallback xmlns="">
      <p:transition spd="slow" advTm="251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DAA1C6-A9F7-43EA-AE7E-DB66FEA884E2}"/>
              </a:ext>
            </a:extLst>
          </p:cNvPr>
          <p:cNvSpPr txBox="1">
            <a:spLocks/>
          </p:cNvSpPr>
          <p:nvPr/>
        </p:nvSpPr>
        <p:spPr>
          <a:xfrm>
            <a:off x="2730358" y="231659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Why is working within tolerance important?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FA1756-43AB-44D6-B7F9-1F9CC83C7C8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3402" y="1650440"/>
            <a:ext cx="3999244" cy="26661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CF52506-C281-4482-95B2-694CC3B89F45}"/>
              </a:ext>
            </a:extLst>
          </p:cNvPr>
          <p:cNvSpPr txBox="1">
            <a:spLocks/>
          </p:cNvSpPr>
          <p:nvPr/>
        </p:nvSpPr>
        <p:spPr>
          <a:xfrm>
            <a:off x="281354" y="964508"/>
            <a:ext cx="3850717" cy="30272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/>
              <a:t>-Creating components to exact measurements (</a:t>
            </a:r>
            <a:r>
              <a:rPr lang="en-GB" sz="2000" b="1" u="sng" dirty="0"/>
              <a:t>absolute</a:t>
            </a:r>
            <a:r>
              <a:rPr lang="en-GB" sz="2000" dirty="0"/>
              <a:t>) is expensive.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/>
              <a:t>-Machining processes often introduce variation in measurements.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/>
              <a:t>-It is important to set the acceptable variation in measurement.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/>
              <a:t>-The fit of the part can be assured.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/>
              <a:t>-Manufacturers and consumers can have confidence in the part/product.</a:t>
            </a:r>
          </a:p>
        </p:txBody>
      </p:sp>
    </p:spTree>
    <p:extLst>
      <p:ext uri="{BB962C8B-B14F-4D97-AF65-F5344CB8AC3E}">
        <p14:creationId xmlns:p14="http://schemas.microsoft.com/office/powerpoint/2010/main" val="354494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99"/>
    </mc:Choice>
    <mc:Fallback xmlns="">
      <p:transition spd="slow" advTm="3209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AF65178-E34C-4217-8912-FA5189D07D69}"/>
              </a:ext>
            </a:extLst>
          </p:cNvPr>
          <p:cNvGrpSpPr/>
          <p:nvPr/>
        </p:nvGrpSpPr>
        <p:grpSpPr>
          <a:xfrm>
            <a:off x="4960856" y="1642520"/>
            <a:ext cx="539452" cy="586109"/>
            <a:chOff x="5050857" y="4520099"/>
            <a:chExt cx="718987" cy="75051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E3CA36A-D2EF-4BEA-8AC7-EEE31315767A}"/>
                </a:ext>
              </a:extLst>
            </p:cNvPr>
            <p:cNvCxnSpPr/>
            <p:nvPr/>
          </p:nvCxnSpPr>
          <p:spPr>
            <a:xfrm>
              <a:off x="5410350" y="4520099"/>
              <a:ext cx="1" cy="67333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8942DD4-E115-46A3-814F-618F4B9C3F1F}"/>
                </a:ext>
              </a:extLst>
            </p:cNvPr>
            <p:cNvCxnSpPr/>
            <p:nvPr/>
          </p:nvCxnSpPr>
          <p:spPr>
            <a:xfrm flipH="1">
              <a:off x="5050857" y="4856765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405E1FC-CC37-40D6-A93D-154BAF5ED5E0}"/>
                </a:ext>
              </a:extLst>
            </p:cNvPr>
            <p:cNvCxnSpPr/>
            <p:nvPr/>
          </p:nvCxnSpPr>
          <p:spPr>
            <a:xfrm flipH="1">
              <a:off x="5050857" y="5266696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E95D8B5-00BF-4604-935C-E8A6DFF85F71}"/>
              </a:ext>
            </a:extLst>
          </p:cNvPr>
          <p:cNvSpPr txBox="1"/>
          <p:nvPr/>
        </p:nvSpPr>
        <p:spPr>
          <a:xfrm>
            <a:off x="5543262" y="1639145"/>
            <a:ext cx="2234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= Tolerance is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53671BAA-67CE-4FDA-A862-6011F85F73FC}"/>
              </a:ext>
            </a:extLst>
          </p:cNvPr>
          <p:cNvSpPr txBox="1">
            <a:spLocks/>
          </p:cNvSpPr>
          <p:nvPr/>
        </p:nvSpPr>
        <p:spPr>
          <a:xfrm>
            <a:off x="3332466" y="108550"/>
            <a:ext cx="4879381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How are tolerances shown on engineering drawings?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827363B-7C06-410D-BF14-AAAC32D4538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202" y="1024397"/>
            <a:ext cx="3191259" cy="376985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D31D916-ECEB-42BA-B631-7CEFB1EF25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0151" y="3199096"/>
            <a:ext cx="2310213" cy="1069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485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88"/>
    </mc:Choice>
    <mc:Fallback xmlns="">
      <p:transition spd="slow" advTm="14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53671BAA-67CE-4FDA-A862-6011F85F73FC}"/>
              </a:ext>
            </a:extLst>
          </p:cNvPr>
          <p:cNvSpPr txBox="1">
            <a:spLocks/>
          </p:cNvSpPr>
          <p:nvPr/>
        </p:nvSpPr>
        <p:spPr>
          <a:xfrm>
            <a:off x="2182092" y="79212"/>
            <a:ext cx="4998026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How are tolerances shown on engineering drawings?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9F077A-FE2E-4F95-AC2F-4B5B1E217F7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913" y="1353961"/>
            <a:ext cx="4846417" cy="253769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023A3A-B5FC-4072-AD6A-C520C0E956F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"/>
          <a:stretch/>
        </p:blipFill>
        <p:spPr>
          <a:xfrm>
            <a:off x="6372478" y="3429000"/>
            <a:ext cx="2234990" cy="14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88"/>
    </mc:Choice>
    <mc:Fallback xmlns="">
      <p:transition spd="slow" advTm="1438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08800F5-1689-4BFB-9C2E-3137F959C763}"/>
              </a:ext>
            </a:extLst>
          </p:cNvPr>
          <p:cNvGrpSpPr/>
          <p:nvPr/>
        </p:nvGrpSpPr>
        <p:grpSpPr>
          <a:xfrm>
            <a:off x="471619" y="1819171"/>
            <a:ext cx="636734" cy="651061"/>
            <a:chOff x="4957731" y="2105788"/>
            <a:chExt cx="838286" cy="96427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1347CD0-66C4-448F-812C-F0999E4B7446}"/>
                </a:ext>
              </a:extLst>
            </p:cNvPr>
            <p:cNvSpPr/>
            <p:nvPr/>
          </p:nvSpPr>
          <p:spPr>
            <a:xfrm>
              <a:off x="5016609" y="2246337"/>
              <a:ext cx="689956" cy="6400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FB40FDE-C8A6-44AF-8BEA-20D9B1E51B01}"/>
                </a:ext>
              </a:extLst>
            </p:cNvPr>
            <p:cNvCxnSpPr/>
            <p:nvPr/>
          </p:nvCxnSpPr>
          <p:spPr>
            <a:xfrm flipH="1">
              <a:off x="4957731" y="2105788"/>
              <a:ext cx="838286" cy="9642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207B0A2-1BA8-490D-A0B1-78907BA988F7}"/>
              </a:ext>
            </a:extLst>
          </p:cNvPr>
          <p:cNvGrpSpPr/>
          <p:nvPr/>
        </p:nvGrpSpPr>
        <p:grpSpPr>
          <a:xfrm>
            <a:off x="2767266" y="1936145"/>
            <a:ext cx="336277" cy="349903"/>
            <a:chOff x="5050857" y="4520099"/>
            <a:chExt cx="718987" cy="75051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9E7340D-6E64-4BF8-9979-CE448CCAD1D9}"/>
                </a:ext>
              </a:extLst>
            </p:cNvPr>
            <p:cNvCxnSpPr/>
            <p:nvPr/>
          </p:nvCxnSpPr>
          <p:spPr>
            <a:xfrm>
              <a:off x="5410350" y="4520099"/>
              <a:ext cx="1" cy="67333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F622CE4-1A8F-4505-B996-53FDF157F26B}"/>
                </a:ext>
              </a:extLst>
            </p:cNvPr>
            <p:cNvCxnSpPr/>
            <p:nvPr/>
          </p:nvCxnSpPr>
          <p:spPr>
            <a:xfrm flipH="1">
              <a:off x="5050857" y="4856765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5A6FDBF-6FFF-4985-A83D-D9E3C6513535}"/>
                </a:ext>
              </a:extLst>
            </p:cNvPr>
            <p:cNvCxnSpPr/>
            <p:nvPr/>
          </p:nvCxnSpPr>
          <p:spPr>
            <a:xfrm flipH="1">
              <a:off x="5050857" y="5266696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BD6C2FF-7749-41A6-8E2E-3E273C869C13}"/>
              </a:ext>
            </a:extLst>
          </p:cNvPr>
          <p:cNvSpPr txBox="1"/>
          <p:nvPr/>
        </p:nvSpPr>
        <p:spPr>
          <a:xfrm>
            <a:off x="1070795" y="1787932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10mm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78B08E-DD14-4CCA-92D7-2824A08FB37D}"/>
              </a:ext>
            </a:extLst>
          </p:cNvPr>
          <p:cNvSpPr txBox="1"/>
          <p:nvPr/>
        </p:nvSpPr>
        <p:spPr>
          <a:xfrm>
            <a:off x="3284758" y="1806985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0.2mm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2DD9DE-B04B-4EA1-BDF6-538A1683864A}"/>
              </a:ext>
            </a:extLst>
          </p:cNvPr>
          <p:cNvGrpSpPr/>
          <p:nvPr/>
        </p:nvGrpSpPr>
        <p:grpSpPr>
          <a:xfrm>
            <a:off x="459691" y="3176494"/>
            <a:ext cx="636734" cy="651061"/>
            <a:chOff x="4957731" y="2105788"/>
            <a:chExt cx="838286" cy="96427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D1AEA13-DC39-4C6B-AAF6-EBB41760971D}"/>
                </a:ext>
              </a:extLst>
            </p:cNvPr>
            <p:cNvSpPr/>
            <p:nvPr/>
          </p:nvSpPr>
          <p:spPr>
            <a:xfrm>
              <a:off x="5016609" y="2246337"/>
              <a:ext cx="689956" cy="6400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A9BA03-36D2-4C65-8074-3D6A388CCE14}"/>
                </a:ext>
              </a:extLst>
            </p:cNvPr>
            <p:cNvCxnSpPr/>
            <p:nvPr/>
          </p:nvCxnSpPr>
          <p:spPr>
            <a:xfrm flipH="1">
              <a:off x="4957731" y="2105788"/>
              <a:ext cx="838286" cy="9642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72E39F8-E3B4-4B04-AE3A-BB4443352D8E}"/>
              </a:ext>
            </a:extLst>
          </p:cNvPr>
          <p:cNvSpPr txBox="1"/>
          <p:nvPr/>
        </p:nvSpPr>
        <p:spPr>
          <a:xfrm>
            <a:off x="1030618" y="3136336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100mm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8880E1-64FC-4EE7-8183-D1446D4E8104}"/>
              </a:ext>
            </a:extLst>
          </p:cNvPr>
          <p:cNvSpPr txBox="1"/>
          <p:nvPr/>
        </p:nvSpPr>
        <p:spPr>
          <a:xfrm>
            <a:off x="3294999" y="3139188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0.5mm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3070554-BE59-4947-BF63-BD561919A4C2}"/>
              </a:ext>
            </a:extLst>
          </p:cNvPr>
          <p:cNvGrpSpPr/>
          <p:nvPr/>
        </p:nvGrpSpPr>
        <p:grpSpPr>
          <a:xfrm>
            <a:off x="501000" y="4563205"/>
            <a:ext cx="636734" cy="651061"/>
            <a:chOff x="4957731" y="2105788"/>
            <a:chExt cx="838286" cy="96427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5625050-FAB7-4EA3-ABD2-23D530A9B1CD}"/>
                </a:ext>
              </a:extLst>
            </p:cNvPr>
            <p:cNvSpPr/>
            <p:nvPr/>
          </p:nvSpPr>
          <p:spPr>
            <a:xfrm>
              <a:off x="5016609" y="2246337"/>
              <a:ext cx="689956" cy="64008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9D1ADCC-2910-4F8B-90AD-55892FFADD23}"/>
                </a:ext>
              </a:extLst>
            </p:cNvPr>
            <p:cNvCxnSpPr/>
            <p:nvPr/>
          </p:nvCxnSpPr>
          <p:spPr>
            <a:xfrm flipH="1">
              <a:off x="4957731" y="2105788"/>
              <a:ext cx="838286" cy="9642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F1964D1-E320-4560-822F-B3911F4C08D3}"/>
              </a:ext>
            </a:extLst>
          </p:cNvPr>
          <p:cNvSpPr txBox="1"/>
          <p:nvPr/>
        </p:nvSpPr>
        <p:spPr>
          <a:xfrm>
            <a:off x="1107158" y="4551018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2mm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328670-66B0-469A-A403-874867EFC328}"/>
              </a:ext>
            </a:extLst>
          </p:cNvPr>
          <p:cNvSpPr txBox="1"/>
          <p:nvPr/>
        </p:nvSpPr>
        <p:spPr>
          <a:xfrm>
            <a:off x="3304090" y="4551019"/>
            <a:ext cx="178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0.1mm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F7665B-F6B5-4C34-A4A7-BAA8130F7ABE}"/>
              </a:ext>
            </a:extLst>
          </p:cNvPr>
          <p:cNvSpPr txBox="1"/>
          <p:nvPr/>
        </p:nvSpPr>
        <p:spPr>
          <a:xfrm>
            <a:off x="5287537" y="1806984"/>
            <a:ext cx="3523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9.8mm – 10.2mm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6B36C6-FB79-4308-BBA1-634EE6036E43}"/>
              </a:ext>
            </a:extLst>
          </p:cNvPr>
          <p:cNvSpPr txBox="1"/>
          <p:nvPr/>
        </p:nvSpPr>
        <p:spPr>
          <a:xfrm>
            <a:off x="5004904" y="3107692"/>
            <a:ext cx="4261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99.5mm – 100.5mm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0326C7-446D-4A5F-A59D-2BFCDB4D4D78}"/>
              </a:ext>
            </a:extLst>
          </p:cNvPr>
          <p:cNvSpPr txBox="1"/>
          <p:nvPr/>
        </p:nvSpPr>
        <p:spPr>
          <a:xfrm>
            <a:off x="5191809" y="4525973"/>
            <a:ext cx="3523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1.9mm – 2.1mm</a:t>
            </a:r>
          </a:p>
        </p:txBody>
      </p:sp>
      <p:sp>
        <p:nvSpPr>
          <p:cNvPr id="35" name="Content Placeholder 4">
            <a:extLst>
              <a:ext uri="{FF2B5EF4-FFF2-40B4-BE49-F238E27FC236}">
                <a16:creationId xmlns:a16="http://schemas.microsoft.com/office/drawing/2014/main" id="{6AF53546-BB8A-4410-8B68-E45BA227E2E7}"/>
              </a:ext>
            </a:extLst>
          </p:cNvPr>
          <p:cNvSpPr txBox="1">
            <a:spLocks/>
          </p:cNvSpPr>
          <p:nvPr/>
        </p:nvSpPr>
        <p:spPr>
          <a:xfrm>
            <a:off x="2760504" y="261804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b="1" dirty="0"/>
              <a:t>How do we solve the tolerance?</a:t>
            </a:r>
          </a:p>
        </p:txBody>
      </p:sp>
      <p:sp>
        <p:nvSpPr>
          <p:cNvPr id="36" name="Content Placeholder 4">
            <a:extLst>
              <a:ext uri="{FF2B5EF4-FFF2-40B4-BE49-F238E27FC236}">
                <a16:creationId xmlns:a16="http://schemas.microsoft.com/office/drawing/2014/main" id="{89C3A468-FCF6-40A3-A12C-D02FD9E698F8}"/>
              </a:ext>
            </a:extLst>
          </p:cNvPr>
          <p:cNvSpPr txBox="1">
            <a:spLocks/>
          </p:cNvSpPr>
          <p:nvPr/>
        </p:nvSpPr>
        <p:spPr>
          <a:xfrm>
            <a:off x="76216" y="931531"/>
            <a:ext cx="2414972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Absolute measurements</a:t>
            </a:r>
          </a:p>
        </p:txBody>
      </p:sp>
      <p:sp>
        <p:nvSpPr>
          <p:cNvPr id="37" name="Content Placeholder 4">
            <a:extLst>
              <a:ext uri="{FF2B5EF4-FFF2-40B4-BE49-F238E27FC236}">
                <a16:creationId xmlns:a16="http://schemas.microsoft.com/office/drawing/2014/main" id="{08CF3E32-2854-4728-8800-27EA010DAD87}"/>
              </a:ext>
            </a:extLst>
          </p:cNvPr>
          <p:cNvSpPr txBox="1">
            <a:spLocks/>
          </p:cNvSpPr>
          <p:nvPr/>
        </p:nvSpPr>
        <p:spPr>
          <a:xfrm>
            <a:off x="2850503" y="951044"/>
            <a:ext cx="2414972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Tolerances</a:t>
            </a:r>
          </a:p>
        </p:txBody>
      </p:sp>
      <p:sp>
        <p:nvSpPr>
          <p:cNvPr id="38" name="Content Placeholder 4">
            <a:extLst>
              <a:ext uri="{FF2B5EF4-FFF2-40B4-BE49-F238E27FC236}">
                <a16:creationId xmlns:a16="http://schemas.microsoft.com/office/drawing/2014/main" id="{87229C6F-5261-4DEF-B7D1-55A04599060E}"/>
              </a:ext>
            </a:extLst>
          </p:cNvPr>
          <p:cNvSpPr txBox="1">
            <a:spLocks/>
          </p:cNvSpPr>
          <p:nvPr/>
        </p:nvSpPr>
        <p:spPr>
          <a:xfrm>
            <a:off x="6002669" y="916180"/>
            <a:ext cx="2414972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Allowed ranges…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C070EAE-40B1-4AF4-975F-F26A7E825E39}"/>
              </a:ext>
            </a:extLst>
          </p:cNvPr>
          <p:cNvSpPr/>
          <p:nvPr/>
        </p:nvSpPr>
        <p:spPr>
          <a:xfrm>
            <a:off x="202497" y="831486"/>
            <a:ext cx="2430151" cy="4504989"/>
          </a:xfrm>
          <a:prstGeom prst="roundRect">
            <a:avLst>
              <a:gd name="adj" fmla="val 777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34BC43C-2279-4870-85B0-CFC55781D1C9}"/>
              </a:ext>
            </a:extLst>
          </p:cNvPr>
          <p:cNvSpPr/>
          <p:nvPr/>
        </p:nvSpPr>
        <p:spPr>
          <a:xfrm>
            <a:off x="3294999" y="831486"/>
            <a:ext cx="1498004" cy="4504989"/>
          </a:xfrm>
          <a:prstGeom prst="roundRect">
            <a:avLst>
              <a:gd name="adj" fmla="val 7778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D3ECF98-6D0B-4F51-A53F-E4383F0EDB23}"/>
              </a:ext>
            </a:extLst>
          </p:cNvPr>
          <p:cNvSpPr/>
          <p:nvPr/>
        </p:nvSpPr>
        <p:spPr>
          <a:xfrm>
            <a:off x="4893547" y="821932"/>
            <a:ext cx="4047956" cy="4514543"/>
          </a:xfrm>
          <a:prstGeom prst="roundRect">
            <a:avLst>
              <a:gd name="adj" fmla="val 349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A4B2A2A-605E-49BB-9268-18A957A72306}"/>
              </a:ext>
            </a:extLst>
          </p:cNvPr>
          <p:cNvGrpSpPr/>
          <p:nvPr/>
        </p:nvGrpSpPr>
        <p:grpSpPr>
          <a:xfrm>
            <a:off x="2758929" y="3295568"/>
            <a:ext cx="336277" cy="349903"/>
            <a:chOff x="5050857" y="4520099"/>
            <a:chExt cx="718987" cy="750515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FE47726-D8B6-4140-BEC3-A514C4085265}"/>
                </a:ext>
              </a:extLst>
            </p:cNvPr>
            <p:cNvCxnSpPr/>
            <p:nvPr/>
          </p:nvCxnSpPr>
          <p:spPr>
            <a:xfrm>
              <a:off x="5410350" y="4520099"/>
              <a:ext cx="1" cy="67333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B861693-B396-41E9-9FB5-9BE34D5A3E88}"/>
                </a:ext>
              </a:extLst>
            </p:cNvPr>
            <p:cNvCxnSpPr/>
            <p:nvPr/>
          </p:nvCxnSpPr>
          <p:spPr>
            <a:xfrm flipH="1">
              <a:off x="5050857" y="4856765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DAD2445-466B-4912-8BE4-65013A2A1A39}"/>
                </a:ext>
              </a:extLst>
            </p:cNvPr>
            <p:cNvCxnSpPr/>
            <p:nvPr/>
          </p:nvCxnSpPr>
          <p:spPr>
            <a:xfrm flipH="1">
              <a:off x="5050857" y="5266696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E831F40-0217-4F66-A2C0-152465E84A78}"/>
              </a:ext>
            </a:extLst>
          </p:cNvPr>
          <p:cNvGrpSpPr/>
          <p:nvPr/>
        </p:nvGrpSpPr>
        <p:grpSpPr>
          <a:xfrm>
            <a:off x="2750592" y="4705231"/>
            <a:ext cx="336277" cy="349903"/>
            <a:chOff x="5050857" y="4520099"/>
            <a:chExt cx="718987" cy="750515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AD622AB-A9D0-43DE-BD8D-CBFF0DB02196}"/>
                </a:ext>
              </a:extLst>
            </p:cNvPr>
            <p:cNvCxnSpPr/>
            <p:nvPr/>
          </p:nvCxnSpPr>
          <p:spPr>
            <a:xfrm>
              <a:off x="5410350" y="4520099"/>
              <a:ext cx="1" cy="67333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0E3E034-DE26-4C81-BB22-C1F9BB59AFB1}"/>
                </a:ext>
              </a:extLst>
            </p:cNvPr>
            <p:cNvCxnSpPr/>
            <p:nvPr/>
          </p:nvCxnSpPr>
          <p:spPr>
            <a:xfrm flipH="1">
              <a:off x="5050857" y="4856765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F3393FB9-B9B1-4F1B-B39A-D8634E3531E2}"/>
                </a:ext>
              </a:extLst>
            </p:cNvPr>
            <p:cNvCxnSpPr/>
            <p:nvPr/>
          </p:nvCxnSpPr>
          <p:spPr>
            <a:xfrm flipH="1">
              <a:off x="5050857" y="5266696"/>
              <a:ext cx="718987" cy="391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926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97"/>
    </mc:Choice>
    <mc:Fallback xmlns="">
      <p:transition spd="slow" advTm="273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04AE020-C926-4A4A-A8A4-1D87ECF9BC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51409" y="3594487"/>
            <a:ext cx="2842986" cy="14325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C633AC4-514A-4AB7-8F4D-E9C3C7A18F7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402" y="1603721"/>
            <a:ext cx="5166118" cy="36505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E42C93-F9BD-4611-A1DB-E9E744B6999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403" y="952056"/>
            <a:ext cx="7207156" cy="43652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C4EF0E7-C8F7-491F-B226-8948A8EDD8C0}"/>
              </a:ext>
            </a:extLst>
          </p:cNvPr>
          <p:cNvSpPr/>
          <p:nvPr/>
        </p:nvSpPr>
        <p:spPr>
          <a:xfrm>
            <a:off x="1460636" y="2329065"/>
            <a:ext cx="996138" cy="96823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D5B319E2-7055-4A32-A2BB-B980DF0D72DF}"/>
              </a:ext>
            </a:extLst>
          </p:cNvPr>
          <p:cNvSpPr txBox="1">
            <a:spLocks/>
          </p:cNvSpPr>
          <p:nvPr/>
        </p:nvSpPr>
        <p:spPr>
          <a:xfrm>
            <a:off x="2456774" y="284360"/>
            <a:ext cx="6664849" cy="560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/>
              <a:t>How will you be tested in the exam?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639DB08-DCF7-4E54-891F-EFFB62B502EA}"/>
              </a:ext>
            </a:extLst>
          </p:cNvPr>
          <p:cNvSpPr/>
          <p:nvPr/>
        </p:nvSpPr>
        <p:spPr>
          <a:xfrm rot="10800000">
            <a:off x="5313240" y="4092479"/>
            <a:ext cx="752280" cy="4365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9473E743-909B-4606-8C2E-6DD890385A13}"/>
              </a:ext>
            </a:extLst>
          </p:cNvPr>
          <p:cNvSpPr txBox="1">
            <a:spLocks/>
          </p:cNvSpPr>
          <p:nvPr/>
        </p:nvSpPr>
        <p:spPr>
          <a:xfrm>
            <a:off x="251283" y="2352304"/>
            <a:ext cx="1296237" cy="388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rgbClr val="00B050"/>
                </a:solidFill>
              </a:rPr>
              <a:t>This is a specific tolerance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3D861550-3BF8-4256-8422-F52F5F64633A}"/>
              </a:ext>
            </a:extLst>
          </p:cNvPr>
          <p:cNvSpPr txBox="1">
            <a:spLocks/>
          </p:cNvSpPr>
          <p:nvPr/>
        </p:nvSpPr>
        <p:spPr>
          <a:xfrm>
            <a:off x="7221774" y="2546417"/>
            <a:ext cx="1296237" cy="388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rgbClr val="FF0000"/>
                </a:solidFill>
              </a:rPr>
              <a:t>This is a general tolerance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7AC6F6-B623-418C-ABB0-41D486833C1E}"/>
              </a:ext>
            </a:extLst>
          </p:cNvPr>
          <p:cNvSpPr/>
          <p:nvPr/>
        </p:nvSpPr>
        <p:spPr>
          <a:xfrm>
            <a:off x="3776088" y="4092478"/>
            <a:ext cx="1537151" cy="4365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9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60"/>
    </mc:Choice>
    <mc:Fallback xmlns="">
      <p:transition spd="slow" advTm="39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/>
      <p:bldP spid="9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Morgan</dc:creator>
  <cp:lastModifiedBy>Stephen Hill</cp:lastModifiedBy>
  <cp:revision>94</cp:revision>
  <cp:lastPrinted>2020-11-16T08:01:18Z</cp:lastPrinted>
  <dcterms:created xsi:type="dcterms:W3CDTF">2019-06-20T13:11:54Z</dcterms:created>
  <dcterms:modified xsi:type="dcterms:W3CDTF">2021-12-07T08:12:00Z</dcterms:modified>
</cp:coreProperties>
</file>