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6" r:id="rId2"/>
    <p:sldId id="276" r:id="rId3"/>
    <p:sldId id="288" r:id="rId4"/>
    <p:sldId id="384" r:id="rId5"/>
    <p:sldId id="387" r:id="rId6"/>
    <p:sldId id="386" r:id="rId7"/>
    <p:sldId id="385" r:id="rId8"/>
    <p:sldId id="403" r:id="rId9"/>
    <p:sldId id="394" r:id="rId10"/>
    <p:sldId id="395" r:id="rId11"/>
    <p:sldId id="401" r:id="rId12"/>
    <p:sldId id="396" r:id="rId13"/>
    <p:sldId id="397" r:id="rId14"/>
    <p:sldId id="402" r:id="rId15"/>
    <p:sldId id="3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DA3C4-F6F3-4CCF-87DA-401DAFBA26BF}" v="1" dt="2021-12-07T08:22:42.336"/>
    <p1510:client id="{AF3412C9-4888-4DC6-894F-BC30B8DDCF41}" v="1" dt="2021-12-07T07:32:0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Hill" userId="8fe0d139-5496-4f6a-8181-845081540b32" providerId="ADAL" clId="{B3AB37E0-D139-4198-A4A5-C7661EC9AB63}"/>
    <pc:docChg chg="delSld">
      <pc:chgData name="Mr S Hill" userId="8fe0d139-5496-4f6a-8181-845081540b32" providerId="ADAL" clId="{B3AB37E0-D139-4198-A4A5-C7661EC9AB63}" dt="2021-07-16T10:05:16.549" v="0" actId="2696"/>
      <pc:docMkLst>
        <pc:docMk/>
      </pc:docMkLst>
      <pc:sldChg chg="del">
        <pc:chgData name="Mr S Hill" userId="8fe0d139-5496-4f6a-8181-845081540b32" providerId="ADAL" clId="{B3AB37E0-D139-4198-A4A5-C7661EC9AB63}" dt="2021-07-16T10:05:16.549" v="0" actId="2696"/>
        <pc:sldMkLst>
          <pc:docMk/>
          <pc:sldMk cId="3584710418" sldId="382"/>
        </pc:sldMkLst>
      </pc:sldChg>
    </pc:docChg>
  </pc:docChgLst>
  <pc:docChgLst>
    <pc:chgData name="Stephen Hill" userId="8fe0d139-5496-4f6a-8181-845081540b32" providerId="ADAL" clId="{011DA3C4-F6F3-4CCF-87DA-401DAFBA26BF}"/>
    <pc:docChg chg="addSld delSld modSld sldOrd">
      <pc:chgData name="Stephen Hill" userId="8fe0d139-5496-4f6a-8181-845081540b32" providerId="ADAL" clId="{011DA3C4-F6F3-4CCF-87DA-401DAFBA26BF}" dt="2021-12-07T08:22:53.018" v="29" actId="20577"/>
      <pc:docMkLst>
        <pc:docMk/>
      </pc:docMkLst>
      <pc:sldChg chg="del">
        <pc:chgData name="Stephen Hill" userId="8fe0d139-5496-4f6a-8181-845081540b32" providerId="ADAL" clId="{011DA3C4-F6F3-4CCF-87DA-401DAFBA26BF}" dt="2021-12-07T08:22:41.149" v="0" actId="47"/>
        <pc:sldMkLst>
          <pc:docMk/>
          <pc:sldMk cId="2903215888" sldId="287"/>
        </pc:sldMkLst>
      </pc:sldChg>
      <pc:sldChg chg="modSp add mod ord">
        <pc:chgData name="Stephen Hill" userId="8fe0d139-5496-4f6a-8181-845081540b32" providerId="ADAL" clId="{011DA3C4-F6F3-4CCF-87DA-401DAFBA26BF}" dt="2021-12-07T08:22:53.018" v="29" actId="20577"/>
        <pc:sldMkLst>
          <pc:docMk/>
          <pc:sldMk cId="1367665141" sldId="406"/>
        </pc:sldMkLst>
        <pc:spChg chg="mod">
          <ac:chgData name="Stephen Hill" userId="8fe0d139-5496-4f6a-8181-845081540b32" providerId="ADAL" clId="{011DA3C4-F6F3-4CCF-87DA-401DAFBA26BF}" dt="2021-12-07T08:22:53.018" v="29" actId="20577"/>
          <ac:spMkLst>
            <pc:docMk/>
            <pc:sldMk cId="1367665141" sldId="406"/>
            <ac:spMk id="2" creationId="{0EAA56A8-1D08-4DAE-AF6A-C078AF935E30}"/>
          </ac:spMkLst>
        </pc:spChg>
      </pc:sldChg>
    </pc:docChg>
  </pc:docChgLst>
  <pc:docChgLst>
    <pc:chgData name="Stephen Hill" userId="8fe0d139-5496-4f6a-8181-845081540b32" providerId="ADAL" clId="{999314B2-64B6-41B2-8107-6FA44CD72E4A}"/>
    <pc:docChg chg="custSel modSld modMainMaster">
      <pc:chgData name="Stephen Hill" userId="8fe0d139-5496-4f6a-8181-845081540b32" providerId="ADAL" clId="{999314B2-64B6-41B2-8107-6FA44CD72E4A}" dt="2021-02-22T17:27:11.441" v="146" actId="1076"/>
      <pc:docMkLst>
        <pc:docMk/>
      </pc:docMkLst>
      <pc:sldChg chg="modSp mod">
        <pc:chgData name="Stephen Hill" userId="8fe0d139-5496-4f6a-8181-845081540b32" providerId="ADAL" clId="{999314B2-64B6-41B2-8107-6FA44CD72E4A}" dt="2021-02-22T17:25:09.561" v="126" actId="1076"/>
        <pc:sldMkLst>
          <pc:docMk/>
          <pc:sldMk cId="3584710418" sldId="382"/>
        </pc:sldMkLst>
        <pc:spChg chg="mod">
          <ac:chgData name="Stephen Hill" userId="8fe0d139-5496-4f6a-8181-845081540b32" providerId="ADAL" clId="{999314B2-64B6-41B2-8107-6FA44CD72E4A}" dt="2021-02-22T17:25:05.764" v="125" actId="20577"/>
          <ac:spMkLst>
            <pc:docMk/>
            <pc:sldMk cId="3584710418" sldId="382"/>
            <ac:spMk id="2" creationId="{6B0DF513-A317-4C8A-A790-F41843637006}"/>
          </ac:spMkLst>
        </pc:spChg>
        <pc:spChg chg="mod">
          <ac:chgData name="Stephen Hill" userId="8fe0d139-5496-4f6a-8181-845081540b32" providerId="ADAL" clId="{999314B2-64B6-41B2-8107-6FA44CD72E4A}" dt="2021-02-22T17:25:09.561" v="126" actId="1076"/>
          <ac:spMkLst>
            <pc:docMk/>
            <pc:sldMk cId="3584710418" sldId="382"/>
            <ac:spMk id="4" creationId="{BFD59399-03E9-4F2F-9D89-1FBA99C0244E}"/>
          </ac:spMkLst>
        </pc:spChg>
      </pc:sldChg>
      <pc:sldChg chg="addSp delSp modSp mod">
        <pc:chgData name="Stephen Hill" userId="8fe0d139-5496-4f6a-8181-845081540b32" providerId="ADAL" clId="{999314B2-64B6-41B2-8107-6FA44CD72E4A}" dt="2021-02-22T17:27:11.441" v="146" actId="1076"/>
        <pc:sldMkLst>
          <pc:docMk/>
          <pc:sldMk cId="19895305" sldId="383"/>
        </pc:sldMkLst>
        <pc:spChg chg="mod">
          <ac:chgData name="Stephen Hill" userId="8fe0d139-5496-4f6a-8181-845081540b32" providerId="ADAL" clId="{999314B2-64B6-41B2-8107-6FA44CD72E4A}" dt="2021-02-22T17:26:17.535" v="133" actId="20577"/>
          <ac:spMkLst>
            <pc:docMk/>
            <pc:sldMk cId="19895305" sldId="383"/>
            <ac:spMk id="2" creationId="{AABD511D-C47A-4849-856C-D2917D6D5174}"/>
          </ac:spMkLst>
        </pc:spChg>
        <pc:spChg chg="mod">
          <ac:chgData name="Stephen Hill" userId="8fe0d139-5496-4f6a-8181-845081540b32" providerId="ADAL" clId="{999314B2-64B6-41B2-8107-6FA44CD72E4A}" dt="2021-02-22T17:27:08.337" v="145" actId="1076"/>
          <ac:spMkLst>
            <pc:docMk/>
            <pc:sldMk cId="19895305" sldId="383"/>
            <ac:spMk id="3" creationId="{B8CEBD12-B7E3-42DA-B7CE-00D255888DF4}"/>
          </ac:spMkLst>
        </pc:spChg>
        <pc:spChg chg="del">
          <ac:chgData name="Stephen Hill" userId="8fe0d139-5496-4f6a-8181-845081540b32" providerId="ADAL" clId="{999314B2-64B6-41B2-8107-6FA44CD72E4A}" dt="2021-02-22T17:26:06.014" v="127" actId="478"/>
          <ac:spMkLst>
            <pc:docMk/>
            <pc:sldMk cId="19895305" sldId="383"/>
            <ac:spMk id="5" creationId="{B3EBE91D-30B3-4DD8-B58A-1FD1FD49B12A}"/>
          </ac:spMkLst>
        </pc:spChg>
        <pc:spChg chg="add mod">
          <ac:chgData name="Stephen Hill" userId="8fe0d139-5496-4f6a-8181-845081540b32" providerId="ADAL" clId="{999314B2-64B6-41B2-8107-6FA44CD72E4A}" dt="2021-02-22T17:27:11.441" v="146" actId="1076"/>
          <ac:spMkLst>
            <pc:docMk/>
            <pc:sldMk cId="19895305" sldId="383"/>
            <ac:spMk id="6" creationId="{80D03DB8-C8C9-48FB-88AA-EE11C1CBEA37}"/>
          </ac:spMkLst>
        </pc:spChg>
        <pc:picChg chg="add mod">
          <ac:chgData name="Stephen Hill" userId="8fe0d139-5496-4f6a-8181-845081540b32" providerId="ADAL" clId="{999314B2-64B6-41B2-8107-6FA44CD72E4A}" dt="2021-02-22T17:27:04.916" v="144" actId="1076"/>
          <ac:picMkLst>
            <pc:docMk/>
            <pc:sldMk cId="19895305" sldId="383"/>
            <ac:picMk id="8" creationId="{180121A3-841C-4F56-A394-A7F53C1B6D0B}"/>
          </ac:picMkLst>
        </pc:picChg>
      </pc:sldChg>
      <pc:sldMasterChg chg="modSp mod">
        <pc:chgData name="Stephen Hill" userId="8fe0d139-5496-4f6a-8181-845081540b32" providerId="ADAL" clId="{999314B2-64B6-41B2-8107-6FA44CD72E4A}" dt="2021-02-22T17:24:38.422" v="82" actId="20577"/>
        <pc:sldMasterMkLst>
          <pc:docMk/>
          <pc:sldMasterMk cId="1697803805" sldId="2147483648"/>
        </pc:sldMasterMkLst>
        <pc:spChg chg="mod">
          <ac:chgData name="Stephen Hill" userId="8fe0d139-5496-4f6a-8181-845081540b32" providerId="ADAL" clId="{999314B2-64B6-41B2-8107-6FA44CD72E4A}" dt="2021-02-22T17:24:38.422" v="82" actId="20577"/>
          <ac:spMkLst>
            <pc:docMk/>
            <pc:sldMasterMk cId="1697803805" sldId="2147483648"/>
            <ac:spMk id="8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85000" lnSpcReduction="20000"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is CAM?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advantages of CAM?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How is CAM used in engineering?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hyperlink" Target="https://www.youtube.com/watch?v=MMMydDwluRM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V0O2ZJoGAuY" TargetMode="Externa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hyperlink" Target="https://www.youtube.com/watch?v=o6RP5n93lFo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jF4F8Zr2YO8" TargetMode="Externa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hyperlink" Target="https://www.youtube.com/watch?v=Vx0Z6LplaM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htrevisionzone.site/l2_engineering_using_cam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0wuwqxAimP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567A0-8AA4-490B-B9DE-35BC53E900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A56A8-1D08-4DAE-AF6A-C078AF935E30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AIDED MANUFACTURE</a:t>
            </a:r>
          </a:p>
        </p:txBody>
      </p:sp>
    </p:spTree>
    <p:extLst>
      <p:ext uri="{BB962C8B-B14F-4D97-AF65-F5344CB8AC3E}">
        <p14:creationId xmlns:p14="http://schemas.microsoft.com/office/powerpoint/2010/main" val="13676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250870" y="1009014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Vinyl cutting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59404" y="31377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A3646DA-5356-4353-84E0-7DD4832096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8949" y="2985406"/>
            <a:ext cx="2554723" cy="1916043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20DE3E3-2637-4216-8B3A-EE8D5D607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980" y="740228"/>
            <a:ext cx="2391953" cy="1793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71F11-243B-4D66-96EF-0229BDE18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539" y="3273879"/>
            <a:ext cx="3461173" cy="1946910"/>
          </a:xfrm>
          <a:prstGeom prst="rect">
            <a:avLst/>
          </a:prstGeom>
        </p:spPr>
      </p:pic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1F365022-5C43-4CFC-A817-E6CC7E61B5A7}"/>
              </a:ext>
            </a:extLst>
          </p:cNvPr>
          <p:cNvSpPr/>
          <p:nvPr/>
        </p:nvSpPr>
        <p:spPr>
          <a:xfrm>
            <a:off x="229754" y="4794948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991CCE-DE87-40FA-BD8A-862662981E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69" y="2589487"/>
            <a:ext cx="2971301" cy="1980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73380B-240E-4086-98DF-4DD56967983D}"/>
              </a:ext>
            </a:extLst>
          </p:cNvPr>
          <p:cNvSpPr txBox="1"/>
          <p:nvPr/>
        </p:nvSpPr>
        <p:spPr>
          <a:xfrm>
            <a:off x="170238" y="1364317"/>
            <a:ext cx="434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-Cuts vinyl, card and paper</a:t>
            </a:r>
          </a:p>
          <a:p>
            <a:r>
              <a:rPr lang="en-GB" dirty="0"/>
              <a:t>-Uses a moving cutter/blade</a:t>
            </a:r>
          </a:p>
          <a:p>
            <a:r>
              <a:rPr lang="en-GB" dirty="0"/>
              <a:t>-Ideal for producing signs</a:t>
            </a:r>
          </a:p>
        </p:txBody>
      </p:sp>
    </p:spTree>
    <p:extLst>
      <p:ext uri="{BB962C8B-B14F-4D97-AF65-F5344CB8AC3E}">
        <p14:creationId xmlns:p14="http://schemas.microsoft.com/office/powerpoint/2010/main" val="144834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144112" y="1021657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CNC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59404" y="31377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1026" name="Picture 2" descr="Image result for CNC ROUTER">
            <a:extLst>
              <a:ext uri="{FF2B5EF4-FFF2-40B4-BE49-F238E27FC236}">
                <a16:creationId xmlns:a16="http://schemas.microsoft.com/office/drawing/2014/main" id="{A7FE783E-02C8-438D-8A57-311E1CD9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533" y="2136948"/>
            <a:ext cx="5506855" cy="30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948774-A978-48A3-9BEA-275226E1A1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280" y="3696419"/>
            <a:ext cx="1778227" cy="1372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EB0134-9698-4A7D-8181-DC52A0CD0F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2" y="1021657"/>
            <a:ext cx="3081694" cy="207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hlinkClick r:id="rId5"/>
            <a:extLst>
              <a:ext uri="{FF2B5EF4-FFF2-40B4-BE49-F238E27FC236}">
                <a16:creationId xmlns:a16="http://schemas.microsoft.com/office/drawing/2014/main" id="{CFF703F3-1DBA-4029-8143-62E021F738A3}"/>
              </a:ext>
            </a:extLst>
          </p:cNvPr>
          <p:cNvSpPr/>
          <p:nvPr/>
        </p:nvSpPr>
        <p:spPr>
          <a:xfrm>
            <a:off x="250870" y="4786653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55B8E-9DE4-402E-B826-962649FCF593}"/>
              </a:ext>
            </a:extLst>
          </p:cNvPr>
          <p:cNvSpPr txBox="1"/>
          <p:nvPr/>
        </p:nvSpPr>
        <p:spPr>
          <a:xfrm>
            <a:off x="144112" y="1424511"/>
            <a:ext cx="43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-Used to cut wood, sheet materials </a:t>
            </a:r>
          </a:p>
          <a:p>
            <a:r>
              <a:rPr lang="en-GB" dirty="0"/>
              <a:t>-Uses a spinning cutter</a:t>
            </a:r>
          </a:p>
          <a:p>
            <a:r>
              <a:rPr lang="en-GB" dirty="0"/>
              <a:t>-The work is clamped (stationary)</a:t>
            </a:r>
          </a:p>
          <a:p>
            <a:r>
              <a:rPr lang="en-GB" dirty="0"/>
              <a:t>-The cutter moves (</a:t>
            </a:r>
            <a:r>
              <a:rPr lang="en-GB" dirty="0" err="1"/>
              <a:t>x,y,and</a:t>
            </a:r>
            <a:r>
              <a:rPr lang="en-GB" dirty="0"/>
              <a:t> z)</a:t>
            </a:r>
          </a:p>
        </p:txBody>
      </p:sp>
      <p:pic>
        <p:nvPicPr>
          <p:cNvPr id="13" name="Picture 2" descr="Image result for x y z axes">
            <a:extLst>
              <a:ext uri="{FF2B5EF4-FFF2-40B4-BE49-F238E27FC236}">
                <a16:creationId xmlns:a16="http://schemas.microsoft.com/office/drawing/2014/main" id="{ADE402EC-7FA0-463D-B3A1-DDCD2EBC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2" y="2958450"/>
            <a:ext cx="1778226" cy="13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5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144112" y="1024401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CNC milling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59404" y="31377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F3178-4611-43C4-865F-06A1ED59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30" y="3058505"/>
            <a:ext cx="2171700" cy="210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A94730-D02D-43FB-BB8F-403FC9D5A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9" y="853350"/>
            <a:ext cx="2971301" cy="2053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9B690-5BA6-4936-905D-96237B68D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451" y="3058504"/>
            <a:ext cx="2410334" cy="210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E1321-234D-489C-9A65-77FFD0ED01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577" y="3429000"/>
            <a:ext cx="2268039" cy="1764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ECE85A-EDDE-42C6-8528-411BEF0558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451" y="1336782"/>
            <a:ext cx="1649371" cy="1570034"/>
          </a:xfrm>
          <a:prstGeom prst="rect">
            <a:avLst/>
          </a:prstGeom>
        </p:spPr>
      </p:pic>
      <p:sp>
        <p:nvSpPr>
          <p:cNvPr id="12" name="Rectangle: Rounded Corners 11">
            <a:hlinkClick r:id="rId7"/>
            <a:extLst>
              <a:ext uri="{FF2B5EF4-FFF2-40B4-BE49-F238E27FC236}">
                <a16:creationId xmlns:a16="http://schemas.microsoft.com/office/drawing/2014/main" id="{1FE80175-84C9-4F36-9BD1-D1630B9448F4}"/>
              </a:ext>
            </a:extLst>
          </p:cNvPr>
          <p:cNvSpPr/>
          <p:nvPr/>
        </p:nvSpPr>
        <p:spPr>
          <a:xfrm>
            <a:off x="250870" y="4648640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FBD3A-2B5B-4175-9901-85554BB6359D}"/>
              </a:ext>
            </a:extLst>
          </p:cNvPr>
          <p:cNvSpPr txBox="1"/>
          <p:nvPr/>
        </p:nvSpPr>
        <p:spPr>
          <a:xfrm>
            <a:off x="144112" y="1424511"/>
            <a:ext cx="43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-Cuts metals and plastics</a:t>
            </a:r>
          </a:p>
          <a:p>
            <a:r>
              <a:rPr lang="en-GB" dirty="0"/>
              <a:t>-Uses a spinning cutter</a:t>
            </a:r>
          </a:p>
          <a:p>
            <a:r>
              <a:rPr lang="en-GB" dirty="0"/>
              <a:t>-Work is clamped to a moving table</a:t>
            </a:r>
          </a:p>
          <a:p>
            <a:r>
              <a:rPr lang="en-GB" dirty="0"/>
              <a:t>-The table moves during cutting (</a:t>
            </a:r>
            <a:r>
              <a:rPr lang="en-GB" dirty="0" err="1"/>
              <a:t>x,y,z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53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160417" y="912414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CNC turning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59404" y="31377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F23A3-CF81-455D-8644-124F7777F4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119" y="3420665"/>
            <a:ext cx="1638584" cy="178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F99D9-1828-4FE2-85FC-F8DD12D90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46602"/>
            <a:ext cx="4380411" cy="2463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ACA27-EF8C-4B04-9F64-2ADCDBEA53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4" y="848215"/>
            <a:ext cx="1711491" cy="2281987"/>
          </a:xfrm>
          <a:prstGeom prst="rect">
            <a:avLst/>
          </a:prstGeom>
        </p:spPr>
      </p:pic>
      <p:sp>
        <p:nvSpPr>
          <p:cNvPr id="9" name="Rectangle: Rounded Corners 8">
            <a:hlinkClick r:id="rId5"/>
            <a:extLst>
              <a:ext uri="{FF2B5EF4-FFF2-40B4-BE49-F238E27FC236}">
                <a16:creationId xmlns:a16="http://schemas.microsoft.com/office/drawing/2014/main" id="{71DA3812-83BE-4E10-A733-CB34616ED6A7}"/>
              </a:ext>
            </a:extLst>
          </p:cNvPr>
          <p:cNvSpPr/>
          <p:nvPr/>
        </p:nvSpPr>
        <p:spPr>
          <a:xfrm>
            <a:off x="250870" y="4648640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8139A-2F0D-4579-88E1-0060FBADFFCF}"/>
              </a:ext>
            </a:extLst>
          </p:cNvPr>
          <p:cNvSpPr txBox="1"/>
          <p:nvPr/>
        </p:nvSpPr>
        <p:spPr>
          <a:xfrm>
            <a:off x="144112" y="1424511"/>
            <a:ext cx="43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-Used to cut metal and plastics</a:t>
            </a:r>
          </a:p>
          <a:p>
            <a:r>
              <a:rPr lang="en-GB" dirty="0"/>
              <a:t>-Work is held in a spinning chuck</a:t>
            </a:r>
          </a:p>
          <a:p>
            <a:r>
              <a:rPr lang="en-GB" dirty="0"/>
              <a:t>-Creates cylindrical shapes</a:t>
            </a:r>
          </a:p>
          <a:p>
            <a:r>
              <a:rPr lang="en-GB" dirty="0"/>
              <a:t>-The tool moves to make the shape (</a:t>
            </a:r>
            <a:r>
              <a:rPr lang="en-GB" dirty="0" err="1"/>
              <a:t>x,y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358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144112" y="922419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3D Printing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59404" y="31377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ABDC6-E1D6-4695-B5BE-E67C08B33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885" y="2055223"/>
            <a:ext cx="3114245" cy="3114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C6897-008E-40C5-B418-AC6E07452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08" y="2873828"/>
            <a:ext cx="2295639" cy="2295639"/>
          </a:xfrm>
          <a:prstGeom prst="rect">
            <a:avLst/>
          </a:prstGeom>
        </p:spPr>
      </p:pic>
      <p:sp>
        <p:nvSpPr>
          <p:cNvPr id="8" name="Rectangle: Rounded Corners 7">
            <a:hlinkClick r:id="rId4"/>
            <a:extLst>
              <a:ext uri="{FF2B5EF4-FFF2-40B4-BE49-F238E27FC236}">
                <a16:creationId xmlns:a16="http://schemas.microsoft.com/office/drawing/2014/main" id="{792A84E7-FDA0-4B84-96EB-2EBF3D8FCB2D}"/>
              </a:ext>
            </a:extLst>
          </p:cNvPr>
          <p:cNvSpPr/>
          <p:nvPr/>
        </p:nvSpPr>
        <p:spPr>
          <a:xfrm>
            <a:off x="189910" y="4754073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D3ECD-FF9A-48F3-BBF2-7429B9634297}"/>
              </a:ext>
            </a:extLst>
          </p:cNvPr>
          <p:cNvSpPr txBox="1"/>
          <p:nvPr/>
        </p:nvSpPr>
        <p:spPr>
          <a:xfrm>
            <a:off x="144112" y="1255314"/>
            <a:ext cx="43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-Can produce complex 3D shapes</a:t>
            </a:r>
          </a:p>
          <a:p>
            <a:r>
              <a:rPr lang="en-GB" dirty="0"/>
              <a:t>-Melts plastic filament</a:t>
            </a:r>
          </a:p>
          <a:p>
            <a:r>
              <a:rPr lang="en-GB" dirty="0"/>
              <a:t>-Builds layers of plastic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7667E-114B-4A15-AF77-2FDFBBDB3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941" y="1331096"/>
            <a:ext cx="1441906" cy="1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D511D-C47A-4849-856C-D2917D6D5174}"/>
              </a:ext>
            </a:extLst>
          </p:cNvPr>
          <p:cNvSpPr txBox="1"/>
          <p:nvPr/>
        </p:nvSpPr>
        <p:spPr>
          <a:xfrm>
            <a:off x="3614078" y="152394"/>
            <a:ext cx="535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can you remember about CAM?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EBD12-B7E3-42DA-B7CE-00D255888DF4}"/>
              </a:ext>
            </a:extLst>
          </p:cNvPr>
          <p:cNvSpPr txBox="1"/>
          <p:nvPr/>
        </p:nvSpPr>
        <p:spPr>
          <a:xfrm>
            <a:off x="1222839" y="953694"/>
            <a:ext cx="785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Have a go at the quiz to check your understanding…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03DB8-C8C9-48FB-88AA-EE11C1CBEA37}"/>
              </a:ext>
            </a:extLst>
          </p:cNvPr>
          <p:cNvSpPr txBox="1"/>
          <p:nvPr/>
        </p:nvSpPr>
        <p:spPr>
          <a:xfrm>
            <a:off x="1282700" y="4883835"/>
            <a:ext cx="773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https://htrevisionzone.site/l2_engineering_using_cam/index.html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121A3-841C-4F56-A394-A7F53C1B6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095" y="1553859"/>
            <a:ext cx="4521810" cy="32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981647"/>
                </a:solidFill>
              </a:rPr>
              <a:t> </a:t>
            </a:r>
            <a:r>
              <a:rPr lang="en-GB" dirty="0">
                <a:solidFill>
                  <a:srgbClr val="981647"/>
                </a:solidFill>
              </a:rPr>
              <a:t>What is CAM?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are the common examples of CAM 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the advantages of CAM?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How is CAM used in engineering?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does CNC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CAM, CNC, Router, lathe, milling machine, vinyl cutter, laser cutter, 3D printer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0EEB87-2972-4752-9F94-79E6341010DF}"/>
              </a:ext>
            </a:extLst>
          </p:cNvPr>
          <p:cNvSpPr txBox="1"/>
          <p:nvPr/>
        </p:nvSpPr>
        <p:spPr>
          <a:xfrm>
            <a:off x="2662989" y="211449"/>
            <a:ext cx="622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are CAD and CAM ? Can you remember?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FBBF2E-BAE5-4B97-95AB-79565ADAF81E}"/>
              </a:ext>
            </a:extLst>
          </p:cNvPr>
          <p:cNvSpPr/>
          <p:nvPr/>
        </p:nvSpPr>
        <p:spPr>
          <a:xfrm>
            <a:off x="2279359" y="1136558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0D6BB70-A6DF-439A-8650-7D9028F80326}"/>
              </a:ext>
            </a:extLst>
          </p:cNvPr>
          <p:cNvSpPr/>
          <p:nvPr/>
        </p:nvSpPr>
        <p:spPr>
          <a:xfrm>
            <a:off x="977535" y="2344497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Computer Aided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B0B8E8-8A50-4E48-8798-AA189AF8F5CD}"/>
              </a:ext>
            </a:extLst>
          </p:cNvPr>
          <p:cNvSpPr/>
          <p:nvPr/>
        </p:nvSpPr>
        <p:spPr>
          <a:xfrm>
            <a:off x="5859000" y="2344497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Computer Aided Manufacture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8E546-D060-4DA6-822D-104E421EA7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35" y="3142047"/>
            <a:ext cx="3016250" cy="1809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D98931-8894-460B-817D-8ADB1F55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3169636"/>
            <a:ext cx="2660650" cy="177598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913AA-88A4-489D-BF9D-3FCDF86EA38E}"/>
              </a:ext>
            </a:extLst>
          </p:cNvPr>
          <p:cNvSpPr/>
          <p:nvPr/>
        </p:nvSpPr>
        <p:spPr>
          <a:xfrm>
            <a:off x="4665833" y="1136558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4C83C37-F0AC-4E03-8C5E-A64191955699}"/>
              </a:ext>
            </a:extLst>
          </p:cNvPr>
          <p:cNvSpPr/>
          <p:nvPr/>
        </p:nvSpPr>
        <p:spPr>
          <a:xfrm rot="18898217">
            <a:off x="6510162" y="1852918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C4EF2B-FB83-44BD-8F1E-E607321C5748}"/>
              </a:ext>
            </a:extLst>
          </p:cNvPr>
          <p:cNvSpPr/>
          <p:nvPr/>
        </p:nvSpPr>
        <p:spPr>
          <a:xfrm rot="3221317">
            <a:off x="2177154" y="1848176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0EEB87-2972-4752-9F94-79E6341010DF}"/>
              </a:ext>
            </a:extLst>
          </p:cNvPr>
          <p:cNvSpPr txBox="1"/>
          <p:nvPr/>
        </p:nvSpPr>
        <p:spPr>
          <a:xfrm>
            <a:off x="2614954" y="229785"/>
            <a:ext cx="574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is CAM used in engineering ?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7F9E6D-734B-4145-A127-3746FC0470CA}"/>
              </a:ext>
            </a:extLst>
          </p:cNvPr>
          <p:cNvSpPr/>
          <p:nvPr/>
        </p:nvSpPr>
        <p:spPr>
          <a:xfrm>
            <a:off x="2929890" y="2211684"/>
            <a:ext cx="3070316" cy="1032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are examples of CAM?</a:t>
            </a:r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D12CF37-3DB5-4423-8150-53D1A8DAFABD}"/>
              </a:ext>
            </a:extLst>
          </p:cNvPr>
          <p:cNvSpPr/>
          <p:nvPr/>
        </p:nvSpPr>
        <p:spPr>
          <a:xfrm rot="13828272">
            <a:off x="5611766" y="1773494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4040ABD-4CCC-4F67-8F1B-8D7FCBC01FE0}"/>
              </a:ext>
            </a:extLst>
          </p:cNvPr>
          <p:cNvSpPr/>
          <p:nvPr/>
        </p:nvSpPr>
        <p:spPr>
          <a:xfrm rot="18898217">
            <a:off x="5349239" y="3286132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16AA520-D577-47DD-A48C-B1A6E6085538}"/>
              </a:ext>
            </a:extLst>
          </p:cNvPr>
          <p:cNvSpPr/>
          <p:nvPr/>
        </p:nvSpPr>
        <p:spPr>
          <a:xfrm rot="7771728" flipH="1">
            <a:off x="2846801" y="1764280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9ECB9CB-2C38-46A3-BB80-4FDEA80ECA3D}"/>
              </a:ext>
            </a:extLst>
          </p:cNvPr>
          <p:cNvSpPr/>
          <p:nvPr/>
        </p:nvSpPr>
        <p:spPr>
          <a:xfrm rot="5400000" flipH="1">
            <a:off x="2416781" y="2475874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AFBBF2E-BAE5-4B97-95AB-79565ADAF81E}"/>
              </a:ext>
            </a:extLst>
          </p:cNvPr>
          <p:cNvSpPr/>
          <p:nvPr/>
        </p:nvSpPr>
        <p:spPr>
          <a:xfrm>
            <a:off x="484565" y="2370210"/>
            <a:ext cx="1760162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Vinyl cutting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D6C742B-9B30-4110-976B-63808478A87C}"/>
              </a:ext>
            </a:extLst>
          </p:cNvPr>
          <p:cNvSpPr/>
          <p:nvPr/>
        </p:nvSpPr>
        <p:spPr>
          <a:xfrm rot="16200000" flipH="1">
            <a:off x="6330979" y="2473793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80F23B0-C83C-46BC-B593-6F1FEEBFE62A}"/>
              </a:ext>
            </a:extLst>
          </p:cNvPr>
          <p:cNvSpPr/>
          <p:nvPr/>
        </p:nvSpPr>
        <p:spPr>
          <a:xfrm rot="3221317">
            <a:off x="3442131" y="3268269"/>
            <a:ext cx="396240" cy="42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0D6BB70-A6DF-439A-8650-7D9028F80326}"/>
              </a:ext>
            </a:extLst>
          </p:cNvPr>
          <p:cNvSpPr/>
          <p:nvPr/>
        </p:nvSpPr>
        <p:spPr>
          <a:xfrm>
            <a:off x="6849652" y="2376780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3D printing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E45EA3-9E9E-4C58-BC93-9A7E12B74BE3}"/>
              </a:ext>
            </a:extLst>
          </p:cNvPr>
          <p:cNvSpPr/>
          <p:nvPr/>
        </p:nvSpPr>
        <p:spPr>
          <a:xfrm>
            <a:off x="5115515" y="3864285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CNC turning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40934F-FB6F-4AE3-B90A-AF65D4B79DE7}"/>
              </a:ext>
            </a:extLst>
          </p:cNvPr>
          <p:cNvSpPr/>
          <p:nvPr/>
        </p:nvSpPr>
        <p:spPr>
          <a:xfrm>
            <a:off x="791572" y="1222362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Laser cutting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68784F-24F2-4E99-BFC3-D4EA0F4EEB12}"/>
              </a:ext>
            </a:extLst>
          </p:cNvPr>
          <p:cNvSpPr/>
          <p:nvPr/>
        </p:nvSpPr>
        <p:spPr>
          <a:xfrm>
            <a:off x="1593676" y="3870855"/>
            <a:ext cx="2042449" cy="61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CNC milling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C39C2E-0E1E-4243-BC5C-0E1E2ABD1308}"/>
              </a:ext>
            </a:extLst>
          </p:cNvPr>
          <p:cNvSpPr/>
          <p:nvPr/>
        </p:nvSpPr>
        <p:spPr>
          <a:xfrm>
            <a:off x="6136739" y="1363898"/>
            <a:ext cx="1735809" cy="3962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CNC routing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F62E0-0733-4C89-AFF1-912144B323C3}"/>
              </a:ext>
            </a:extLst>
          </p:cNvPr>
          <p:cNvSpPr txBox="1"/>
          <p:nvPr/>
        </p:nvSpPr>
        <p:spPr>
          <a:xfrm>
            <a:off x="2652025" y="217428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Manual vs Computer controlled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31236-F80F-4A02-9D18-CE683A26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81" y="1530717"/>
            <a:ext cx="3605694" cy="1720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F93D1-5C6B-4D24-BC97-40833A57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6" y="1276569"/>
            <a:ext cx="2454913" cy="230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84947-23C6-4954-843E-876488C6BE51}"/>
              </a:ext>
            </a:extLst>
          </p:cNvPr>
          <p:cNvSpPr txBox="1"/>
          <p:nvPr/>
        </p:nvSpPr>
        <p:spPr>
          <a:xfrm>
            <a:off x="610435" y="3768260"/>
            <a:ext cx="272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-Manual control</a:t>
            </a:r>
          </a:p>
          <a:p>
            <a:r>
              <a:rPr lang="en-GB" dirty="0"/>
              <a:t>-Time consuming</a:t>
            </a:r>
          </a:p>
          <a:p>
            <a:r>
              <a:rPr lang="en-GB" dirty="0"/>
              <a:t>-Slower</a:t>
            </a:r>
          </a:p>
          <a:p>
            <a:r>
              <a:rPr lang="en-GB" dirty="0"/>
              <a:t>-Harder reproduce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E31D-9731-4041-863C-D47F166E7F6D}"/>
              </a:ext>
            </a:extLst>
          </p:cNvPr>
          <p:cNvSpPr txBox="1"/>
          <p:nvPr/>
        </p:nvSpPr>
        <p:spPr>
          <a:xfrm>
            <a:off x="5216281" y="3768259"/>
            <a:ext cx="425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-Automated</a:t>
            </a:r>
          </a:p>
          <a:p>
            <a:r>
              <a:rPr lang="en-GB" dirty="0"/>
              <a:t>-Less labour intensive</a:t>
            </a:r>
          </a:p>
          <a:p>
            <a:r>
              <a:rPr lang="en-GB" dirty="0"/>
              <a:t>-Can produce identical components</a:t>
            </a:r>
          </a:p>
          <a:p>
            <a:r>
              <a:rPr lang="en-GB" dirty="0"/>
              <a:t>-Accurate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7A9A03-DA41-4928-BD5E-19245A33F6F0}"/>
              </a:ext>
            </a:extLst>
          </p:cNvPr>
          <p:cNvGrpSpPr/>
          <p:nvPr/>
        </p:nvGrpSpPr>
        <p:grpSpPr>
          <a:xfrm>
            <a:off x="2877365" y="1982739"/>
            <a:ext cx="2396271" cy="816567"/>
            <a:chOff x="3373865" y="2204189"/>
            <a:chExt cx="2396271" cy="81656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664AF8-AB9E-46A5-8D68-4524ED39F49B}"/>
                </a:ext>
              </a:extLst>
            </p:cNvPr>
            <p:cNvSpPr/>
            <p:nvPr/>
          </p:nvSpPr>
          <p:spPr>
            <a:xfrm>
              <a:off x="3989701" y="2204189"/>
              <a:ext cx="1164595" cy="8165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VS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2AF4065-BDCC-42E1-9C4A-456933070CDA}"/>
                </a:ext>
              </a:extLst>
            </p:cNvPr>
            <p:cNvSpPr/>
            <p:nvPr/>
          </p:nvSpPr>
          <p:spPr>
            <a:xfrm>
              <a:off x="5121245" y="2385969"/>
              <a:ext cx="648891" cy="453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00F026CE-259F-457C-BE64-0472D26DEC3E}"/>
                </a:ext>
              </a:extLst>
            </p:cNvPr>
            <p:cNvSpPr/>
            <p:nvPr/>
          </p:nvSpPr>
          <p:spPr>
            <a:xfrm rot="10800000">
              <a:off x="3373865" y="2385969"/>
              <a:ext cx="648891" cy="453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16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323C0-0380-486A-8C6A-4942F37E1E10}"/>
              </a:ext>
            </a:extLst>
          </p:cNvPr>
          <p:cNvSpPr txBox="1"/>
          <p:nvPr/>
        </p:nvSpPr>
        <p:spPr>
          <a:xfrm>
            <a:off x="2614954" y="229785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CNC?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752F9-92B0-4549-ACCA-106988845FC3}"/>
              </a:ext>
            </a:extLst>
          </p:cNvPr>
          <p:cNvSpPr txBox="1"/>
          <p:nvPr/>
        </p:nvSpPr>
        <p:spPr>
          <a:xfrm>
            <a:off x="50697" y="817191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</a:t>
            </a:r>
            <a:r>
              <a:rPr lang="en-GB" sz="2400" dirty="0"/>
              <a:t>omputer </a:t>
            </a:r>
            <a:r>
              <a:rPr lang="en-GB" sz="2400" b="1" u="sng" dirty="0"/>
              <a:t>N</a:t>
            </a:r>
            <a:r>
              <a:rPr lang="en-GB" sz="2400" dirty="0"/>
              <a:t>umerical </a:t>
            </a:r>
            <a:r>
              <a:rPr lang="en-GB" sz="2400" b="1" u="sng" dirty="0"/>
              <a:t>C</a:t>
            </a:r>
            <a:r>
              <a:rPr lang="en-GB" sz="2400" dirty="0"/>
              <a:t>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41B53-2D90-46CF-9702-60C3A79C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4" y="1275398"/>
            <a:ext cx="4294300" cy="2400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492B2-BDBF-407C-9BA3-36B4A7BD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63" y="3790754"/>
            <a:ext cx="3704772" cy="145759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537954-CEF9-465E-9F3B-AB38BE1B135E}"/>
              </a:ext>
            </a:extLst>
          </p:cNvPr>
          <p:cNvSpPr/>
          <p:nvPr/>
        </p:nvSpPr>
        <p:spPr>
          <a:xfrm>
            <a:off x="5108111" y="395844"/>
            <a:ext cx="1299879" cy="7131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Computer software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00FF9F-6DD5-49C8-9B5A-BE172EECD96C}"/>
              </a:ext>
            </a:extLst>
          </p:cNvPr>
          <p:cNvSpPr/>
          <p:nvPr/>
        </p:nvSpPr>
        <p:spPr>
          <a:xfrm>
            <a:off x="5101303" y="2178231"/>
            <a:ext cx="1299879" cy="7131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AD13E1-9456-4044-B922-D731806937DB}"/>
              </a:ext>
            </a:extLst>
          </p:cNvPr>
          <p:cNvSpPr/>
          <p:nvPr/>
        </p:nvSpPr>
        <p:spPr>
          <a:xfrm>
            <a:off x="5108111" y="3995256"/>
            <a:ext cx="1299879" cy="7131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Machine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1AE8F32-85BC-4CF9-846C-CC11A893D8F5}"/>
              </a:ext>
            </a:extLst>
          </p:cNvPr>
          <p:cNvSpPr/>
          <p:nvPr/>
        </p:nvSpPr>
        <p:spPr>
          <a:xfrm rot="5400000">
            <a:off x="5297151" y="1433492"/>
            <a:ext cx="900709" cy="37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8270BF2-3E92-4775-BBF1-8EC3EA76D54F}"/>
              </a:ext>
            </a:extLst>
          </p:cNvPr>
          <p:cNvSpPr/>
          <p:nvPr/>
        </p:nvSpPr>
        <p:spPr>
          <a:xfrm rot="5400000">
            <a:off x="5260744" y="3280525"/>
            <a:ext cx="994607" cy="37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118182-FFFC-4DC0-B1B9-A1854C349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600" y="3701770"/>
            <a:ext cx="2129023" cy="145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BA4B8B-7C34-4FEA-93C8-D5FEE77B3E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117" y="1808895"/>
            <a:ext cx="2129023" cy="1596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43409A-3C9B-4447-AAF0-E4412C87E6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600" y="121594"/>
            <a:ext cx="2110059" cy="13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4C191-77D5-4E46-93A1-4F0421A58B68}"/>
              </a:ext>
            </a:extLst>
          </p:cNvPr>
          <p:cNvSpPr txBox="1"/>
          <p:nvPr/>
        </p:nvSpPr>
        <p:spPr>
          <a:xfrm>
            <a:off x="2659404" y="313771"/>
            <a:ext cx="579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Preparing to use CAM?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72B6B-919B-4097-AD38-2C131BE67B94}"/>
              </a:ext>
            </a:extLst>
          </p:cNvPr>
          <p:cNvSpPr txBox="1"/>
          <p:nvPr/>
        </p:nvSpPr>
        <p:spPr>
          <a:xfrm>
            <a:off x="783018" y="904302"/>
            <a:ext cx="134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2D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30C74-3F78-4AC4-9586-316AD870FD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47" y="1595880"/>
            <a:ext cx="1387389" cy="926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DF3DA-206E-4441-8F74-3260B53871D6}"/>
              </a:ext>
            </a:extLst>
          </p:cNvPr>
          <p:cNvSpPr txBox="1"/>
          <p:nvPr/>
        </p:nvSpPr>
        <p:spPr>
          <a:xfrm>
            <a:off x="6600784" y="835943"/>
            <a:ext cx="134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3D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09412-4B97-405F-93B6-C3EF5430D003}"/>
              </a:ext>
            </a:extLst>
          </p:cNvPr>
          <p:cNvSpPr txBox="1"/>
          <p:nvPr/>
        </p:nvSpPr>
        <p:spPr>
          <a:xfrm>
            <a:off x="3137225" y="835943"/>
            <a:ext cx="21405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C</a:t>
            </a:r>
            <a:r>
              <a:rPr lang="en-GB" sz="2800" dirty="0"/>
              <a:t>omputer</a:t>
            </a:r>
          </a:p>
          <a:p>
            <a:pPr algn="ctr"/>
            <a:r>
              <a:rPr lang="en-GB" sz="2800" b="1" u="sng" dirty="0"/>
              <a:t>A</a:t>
            </a:r>
            <a:r>
              <a:rPr lang="en-GB" sz="2800" dirty="0"/>
              <a:t>ided</a:t>
            </a:r>
          </a:p>
          <a:p>
            <a:pPr algn="ctr"/>
            <a:r>
              <a:rPr lang="en-GB" sz="2800" b="1" u="sng" dirty="0"/>
              <a:t>D</a:t>
            </a:r>
            <a:r>
              <a:rPr lang="en-GB" sz="2800" dirty="0"/>
              <a:t>esign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352280E-4A9A-43E7-B0CA-67D85AF9509A}"/>
              </a:ext>
            </a:extLst>
          </p:cNvPr>
          <p:cNvSpPr/>
          <p:nvPr/>
        </p:nvSpPr>
        <p:spPr>
          <a:xfrm>
            <a:off x="5756065" y="1080053"/>
            <a:ext cx="642206" cy="44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3C2169-0D48-477B-9ACC-3621F432E572}"/>
              </a:ext>
            </a:extLst>
          </p:cNvPr>
          <p:cNvSpPr/>
          <p:nvPr/>
        </p:nvSpPr>
        <p:spPr>
          <a:xfrm rot="10800000">
            <a:off x="2315364" y="1080052"/>
            <a:ext cx="642206" cy="44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0E995A-15C9-4798-8EA2-32652DE252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96" y="1728238"/>
            <a:ext cx="1215088" cy="904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3EE83-9409-435A-B187-523C63830632}"/>
              </a:ext>
            </a:extLst>
          </p:cNvPr>
          <p:cNvSpPr txBox="1"/>
          <p:nvPr/>
        </p:nvSpPr>
        <p:spPr>
          <a:xfrm>
            <a:off x="82293" y="3314789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Laser cutting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479E-6A67-46D6-8267-15853CED8116}"/>
              </a:ext>
            </a:extLst>
          </p:cNvPr>
          <p:cNvSpPr txBox="1"/>
          <p:nvPr/>
        </p:nvSpPr>
        <p:spPr>
          <a:xfrm>
            <a:off x="1525792" y="3314789"/>
            <a:ext cx="13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Vinyl cutting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D2C7D-C246-469C-930D-76093F8EDF1B}"/>
              </a:ext>
            </a:extLst>
          </p:cNvPr>
          <p:cNvSpPr txBox="1"/>
          <p:nvPr/>
        </p:nvSpPr>
        <p:spPr>
          <a:xfrm>
            <a:off x="7541494" y="3130123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3D printing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78EDD-D664-4C3E-A76B-73FE4BCD2122}"/>
              </a:ext>
            </a:extLst>
          </p:cNvPr>
          <p:cNvSpPr txBox="1"/>
          <p:nvPr/>
        </p:nvSpPr>
        <p:spPr>
          <a:xfrm>
            <a:off x="5648701" y="312794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CNC milling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3BBD6-17EE-4575-9B18-EE3F0F8C6A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15" y="3993044"/>
            <a:ext cx="1454754" cy="818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E95EC-8689-492C-B128-23A3F79FFA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858" y="3993044"/>
            <a:ext cx="1091065" cy="818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2C8891-88F2-4DFA-AE1E-722B8E9115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399" y="3692556"/>
            <a:ext cx="1350498" cy="18484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51B061-FA1E-4619-97FF-74045071D5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047" y="3679481"/>
            <a:ext cx="1385251" cy="1802446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24B5CE-069B-4340-857F-EF2B009879D5}"/>
              </a:ext>
            </a:extLst>
          </p:cNvPr>
          <p:cNvSpPr/>
          <p:nvPr/>
        </p:nvSpPr>
        <p:spPr>
          <a:xfrm rot="5400000">
            <a:off x="1080748" y="2797921"/>
            <a:ext cx="642206" cy="44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7B36F6B-5112-40DC-B65D-5F4BD923CB26}"/>
              </a:ext>
            </a:extLst>
          </p:cNvPr>
          <p:cNvSpPr/>
          <p:nvPr/>
        </p:nvSpPr>
        <p:spPr>
          <a:xfrm rot="5400000">
            <a:off x="6996538" y="2673299"/>
            <a:ext cx="642206" cy="447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580915-A979-4F97-9552-24A88EEB0CEB}"/>
              </a:ext>
            </a:extLst>
          </p:cNvPr>
          <p:cNvSpPr txBox="1"/>
          <p:nvPr/>
        </p:nvSpPr>
        <p:spPr>
          <a:xfrm>
            <a:off x="2971904" y="2298737"/>
            <a:ext cx="2510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Which processes are used with each type of software?</a:t>
            </a:r>
          </a:p>
        </p:txBody>
      </p:sp>
    </p:spTree>
    <p:extLst>
      <p:ext uri="{BB962C8B-B14F-4D97-AF65-F5344CB8AC3E}">
        <p14:creationId xmlns:p14="http://schemas.microsoft.com/office/powerpoint/2010/main" val="32534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AFC8E-9714-4D3B-9D60-685124D84215}"/>
              </a:ext>
            </a:extLst>
          </p:cNvPr>
          <p:cNvSpPr txBox="1"/>
          <p:nvPr/>
        </p:nvSpPr>
        <p:spPr>
          <a:xfrm>
            <a:off x="6170954" y="825711"/>
            <a:ext cx="226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Additive</a:t>
            </a:r>
          </a:p>
          <a:p>
            <a:pPr algn="ctr"/>
            <a:r>
              <a:rPr lang="en-GB" sz="2000" b="1" dirty="0"/>
              <a:t>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52BD2-2749-440B-B3D6-79726D28ADF9}"/>
              </a:ext>
            </a:extLst>
          </p:cNvPr>
          <p:cNvSpPr txBox="1"/>
          <p:nvPr/>
        </p:nvSpPr>
        <p:spPr>
          <a:xfrm>
            <a:off x="849654" y="844239"/>
            <a:ext cx="226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Subtractive or Wasting processes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E3E8B9-1A5C-4179-9ED9-7FD70B37623D}"/>
              </a:ext>
            </a:extLst>
          </p:cNvPr>
          <p:cNvGrpSpPr/>
          <p:nvPr/>
        </p:nvGrpSpPr>
        <p:grpSpPr>
          <a:xfrm>
            <a:off x="3373864" y="662459"/>
            <a:ext cx="2396271" cy="816567"/>
            <a:chOff x="3373865" y="2204189"/>
            <a:chExt cx="2396271" cy="8165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8F8425-FC5C-408F-A431-2661324B12E4}"/>
                </a:ext>
              </a:extLst>
            </p:cNvPr>
            <p:cNvSpPr/>
            <p:nvPr/>
          </p:nvSpPr>
          <p:spPr>
            <a:xfrm>
              <a:off x="3989701" y="2204189"/>
              <a:ext cx="1164595" cy="8165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dirty="0"/>
                <a:t>VS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DA7041C-1678-4A21-B30F-E0DD93DC73E8}"/>
                </a:ext>
              </a:extLst>
            </p:cNvPr>
            <p:cNvSpPr/>
            <p:nvPr/>
          </p:nvSpPr>
          <p:spPr>
            <a:xfrm>
              <a:off x="5121245" y="2385969"/>
              <a:ext cx="648891" cy="453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D73746A-52AE-486A-9CFC-F7BBCC53EF07}"/>
                </a:ext>
              </a:extLst>
            </p:cNvPr>
            <p:cNvSpPr/>
            <p:nvPr/>
          </p:nvSpPr>
          <p:spPr>
            <a:xfrm rot="10800000">
              <a:off x="3373865" y="2385969"/>
              <a:ext cx="648891" cy="4530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6B41D8-E60A-4745-B968-FF50C1A61327}"/>
              </a:ext>
            </a:extLst>
          </p:cNvPr>
          <p:cNvSpPr txBox="1"/>
          <p:nvPr/>
        </p:nvSpPr>
        <p:spPr>
          <a:xfrm>
            <a:off x="6798362" y="2385703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3D printing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75698-BF2A-4E70-8429-C32306049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97" y="2707931"/>
            <a:ext cx="1385251" cy="1802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E969E-9ED2-4BE3-B2F1-BC0AAE8946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4" y="2742335"/>
            <a:ext cx="2946400" cy="1657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DE55FF-83DD-4F8C-BD7A-91911CE04C5C}"/>
              </a:ext>
            </a:extLst>
          </p:cNvPr>
          <p:cNvSpPr txBox="1"/>
          <p:nvPr/>
        </p:nvSpPr>
        <p:spPr>
          <a:xfrm>
            <a:off x="6345366" y="1639352"/>
            <a:ext cx="1919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Material is added </a:t>
            </a:r>
          </a:p>
          <a:p>
            <a:pPr algn="ctr"/>
            <a:r>
              <a:rPr lang="en-GB" dirty="0"/>
              <a:t>To form the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1F83A-9F27-413E-B60B-9A422D90EAA3}"/>
              </a:ext>
            </a:extLst>
          </p:cNvPr>
          <p:cNvSpPr txBox="1"/>
          <p:nvPr/>
        </p:nvSpPr>
        <p:spPr>
          <a:xfrm>
            <a:off x="1528193" y="2372912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Turning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EB375E-4EEC-4284-B96A-2E6978FA42F4}"/>
              </a:ext>
            </a:extLst>
          </p:cNvPr>
          <p:cNvSpPr txBox="1"/>
          <p:nvPr/>
        </p:nvSpPr>
        <p:spPr>
          <a:xfrm>
            <a:off x="823001" y="1639353"/>
            <a:ext cx="244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Material is removed to form the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8837C-1ECA-4C02-A5D7-22723F94D280}"/>
              </a:ext>
            </a:extLst>
          </p:cNvPr>
          <p:cNvSpPr txBox="1"/>
          <p:nvPr/>
        </p:nvSpPr>
        <p:spPr>
          <a:xfrm>
            <a:off x="5910604" y="4697159"/>
            <a:ext cx="29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Clay modelling/paper-</a:t>
            </a:r>
            <a:r>
              <a:rPr lang="en-GB" dirty="0" err="1"/>
              <a:t>mache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AE438-6738-489F-973D-48DAF70EC8B6}"/>
              </a:ext>
            </a:extLst>
          </p:cNvPr>
          <p:cNvSpPr txBox="1"/>
          <p:nvPr/>
        </p:nvSpPr>
        <p:spPr>
          <a:xfrm>
            <a:off x="1027454" y="4660936"/>
            <a:ext cx="259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Cutting, drilling, filing etc.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1EEDD-D5B9-46F1-8DBE-DAB146836869}"/>
              </a:ext>
            </a:extLst>
          </p:cNvPr>
          <p:cNvSpPr txBox="1"/>
          <p:nvPr/>
        </p:nvSpPr>
        <p:spPr>
          <a:xfrm>
            <a:off x="3794724" y="3046968"/>
            <a:ext cx="1975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think of any 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5348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A373-900F-46CF-B767-BF9C4B3B688C}"/>
              </a:ext>
            </a:extLst>
          </p:cNvPr>
          <p:cNvSpPr txBox="1"/>
          <p:nvPr/>
        </p:nvSpPr>
        <p:spPr>
          <a:xfrm>
            <a:off x="191588" y="964207"/>
            <a:ext cx="323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Laser cutting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AB56F-9236-45F0-998F-5654D6ED756E}"/>
              </a:ext>
            </a:extLst>
          </p:cNvPr>
          <p:cNvSpPr txBox="1"/>
          <p:nvPr/>
        </p:nvSpPr>
        <p:spPr>
          <a:xfrm>
            <a:off x="2624569" y="108831"/>
            <a:ext cx="579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How is Computer Aided Manufacture used in engineering?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B0CACA6-D841-4E4D-9D68-9600F2300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09" y="2786742"/>
            <a:ext cx="3152503" cy="236437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2AC52B8-67BB-4B4A-BC24-6CC8EF1A6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880" y="3727268"/>
            <a:ext cx="1898468" cy="1423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14336-DEAB-46EE-B81F-8DF9A930C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213" y="794862"/>
            <a:ext cx="2114549" cy="1824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2B2860-1A81-4382-9915-EC2DB88769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8" y="3327082"/>
            <a:ext cx="3242732" cy="1824037"/>
          </a:xfrm>
          <a:prstGeom prst="rect">
            <a:avLst/>
          </a:prstGeom>
        </p:spPr>
      </p:pic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B90EB86C-0E0E-449F-898A-8A8230526CB5}"/>
              </a:ext>
            </a:extLst>
          </p:cNvPr>
          <p:cNvSpPr/>
          <p:nvPr/>
        </p:nvSpPr>
        <p:spPr>
          <a:xfrm>
            <a:off x="191588" y="2749912"/>
            <a:ext cx="1349829" cy="415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LINK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985B1-E59B-4EDD-B7E9-7967558847ED}"/>
              </a:ext>
            </a:extLst>
          </p:cNvPr>
          <p:cNvSpPr txBox="1"/>
          <p:nvPr/>
        </p:nvSpPr>
        <p:spPr>
          <a:xfrm>
            <a:off x="170238" y="1364317"/>
            <a:ext cx="4340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-Cuts and engraves plastics, wood, card etc.</a:t>
            </a:r>
          </a:p>
          <a:p>
            <a:r>
              <a:rPr lang="en-GB" dirty="0"/>
              <a:t>-Uses an intense beam of light</a:t>
            </a:r>
          </a:p>
          <a:p>
            <a:r>
              <a:rPr lang="en-GB" dirty="0"/>
              <a:t>-Suitable for flat/sheet materials</a:t>
            </a:r>
          </a:p>
          <a:p>
            <a:r>
              <a:rPr lang="en-GB" dirty="0"/>
              <a:t>-Zero cut thickness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B62C3-ED9E-402F-9BCB-0DBE8E5C3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89" y="794411"/>
            <a:ext cx="2002971" cy="13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112</cp:revision>
  <dcterms:created xsi:type="dcterms:W3CDTF">2019-06-20T13:11:54Z</dcterms:created>
  <dcterms:modified xsi:type="dcterms:W3CDTF">2021-12-07T08:23:04Z</dcterms:modified>
</cp:coreProperties>
</file>