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6" r:id="rId2"/>
    <p:sldId id="276" r:id="rId3"/>
    <p:sldId id="296" r:id="rId4"/>
    <p:sldId id="277" r:id="rId5"/>
    <p:sldId id="281" r:id="rId6"/>
    <p:sldId id="383" r:id="rId7"/>
    <p:sldId id="282" r:id="rId8"/>
    <p:sldId id="278" r:id="rId9"/>
    <p:sldId id="279" r:id="rId10"/>
    <p:sldId id="280" r:id="rId11"/>
    <p:sldId id="384" r:id="rId12"/>
    <p:sldId id="3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81647"/>
    <a:srgbClr val="000000"/>
    <a:srgbClr val="FF99FF"/>
    <a:srgbClr val="CA5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84DF0-5C37-492C-B584-BD141F5E21E3}" v="2" dt="2021-12-07T08:23:58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9" autoAdjust="0"/>
    <p:restoredTop sz="83942" autoAdjust="0"/>
  </p:normalViewPr>
  <p:slideViewPr>
    <p:cSldViewPr snapToGrid="0">
      <p:cViewPr varScale="1">
        <p:scale>
          <a:sx n="95" d="100"/>
          <a:sy n="95" d="100"/>
        </p:scale>
        <p:origin x="19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ill" userId="8fe0d139-5496-4f6a-8181-845081540b32" providerId="ADAL" clId="{FCE84DF0-5C37-492C-B584-BD141F5E21E3}"/>
    <pc:docChg chg="addSld delSld modSld sldOrd">
      <pc:chgData name="Stephen Hill" userId="8fe0d139-5496-4f6a-8181-845081540b32" providerId="ADAL" clId="{FCE84DF0-5C37-492C-B584-BD141F5E21E3}" dt="2021-12-07T08:24:11.544" v="35" actId="20577"/>
      <pc:docMkLst>
        <pc:docMk/>
      </pc:docMkLst>
      <pc:sldChg chg="ord">
        <pc:chgData name="Stephen Hill" userId="8fe0d139-5496-4f6a-8181-845081540b32" providerId="ADAL" clId="{FCE84DF0-5C37-492C-B584-BD141F5E21E3}" dt="2021-12-07T08:23:55.453" v="2"/>
        <pc:sldMkLst>
          <pc:docMk/>
          <pc:sldMk cId="45298272" sldId="296"/>
        </pc:sldMkLst>
      </pc:sldChg>
      <pc:sldChg chg="del">
        <pc:chgData name="Stephen Hill" userId="8fe0d139-5496-4f6a-8181-845081540b32" providerId="ADAL" clId="{FCE84DF0-5C37-492C-B584-BD141F5E21E3}" dt="2021-12-07T07:44:09.130" v="0" actId="47"/>
        <pc:sldMkLst>
          <pc:docMk/>
          <pc:sldMk cId="3584710418" sldId="382"/>
        </pc:sldMkLst>
      </pc:sldChg>
      <pc:sldChg chg="modSp add mod ord">
        <pc:chgData name="Stephen Hill" userId="8fe0d139-5496-4f6a-8181-845081540b32" providerId="ADAL" clId="{FCE84DF0-5C37-492C-B584-BD141F5E21E3}" dt="2021-12-07T08:24:11.544" v="35" actId="20577"/>
        <pc:sldMkLst>
          <pc:docMk/>
          <pc:sldMk cId="1367665141" sldId="406"/>
        </pc:sldMkLst>
        <pc:spChg chg="mod">
          <ac:chgData name="Stephen Hill" userId="8fe0d139-5496-4f6a-8181-845081540b32" providerId="ADAL" clId="{FCE84DF0-5C37-492C-B584-BD141F5E21E3}" dt="2021-12-07T08:24:11.544" v="35" actId="20577"/>
          <ac:spMkLst>
            <pc:docMk/>
            <pc:sldMk cId="1367665141" sldId="406"/>
            <ac:spMk id="2" creationId="{0EAA56A8-1D08-4DAE-AF6A-C078AF935E30}"/>
          </ac:spMkLst>
        </pc:spChg>
      </pc:sldChg>
    </pc:docChg>
  </pc:docChgLst>
  <pc:docChgLst>
    <pc:chgData name="Mr S Hill" userId="8fe0d139-5496-4f6a-8181-845081540b32" providerId="ADAL" clId="{C2F4A359-9548-468C-A538-28DDD554F126}"/>
    <pc:docChg chg="undo custSel addSld delSld modSld">
      <pc:chgData name="Mr S Hill" userId="8fe0d139-5496-4f6a-8181-845081540b32" providerId="ADAL" clId="{C2F4A359-9548-468C-A538-28DDD554F126}" dt="2020-11-17T20:06:15.248" v="828" actId="1076"/>
      <pc:docMkLst>
        <pc:docMk/>
      </pc:docMkLst>
      <pc:sldChg chg="del">
        <pc:chgData name="Mr S Hill" userId="8fe0d139-5496-4f6a-8181-845081540b32" providerId="ADAL" clId="{C2F4A359-9548-468C-A538-28DDD554F126}" dt="2020-11-17T20:00:15.916" v="624" actId="47"/>
        <pc:sldMkLst>
          <pc:docMk/>
          <pc:sldMk cId="262352788" sldId="297"/>
        </pc:sldMkLst>
      </pc:sldChg>
      <pc:sldChg chg="del">
        <pc:chgData name="Mr S Hill" userId="8fe0d139-5496-4f6a-8181-845081540b32" providerId="ADAL" clId="{C2F4A359-9548-468C-A538-28DDD554F126}" dt="2020-11-17T20:00:17.245" v="625" actId="47"/>
        <pc:sldMkLst>
          <pc:docMk/>
          <pc:sldMk cId="126856808" sldId="299"/>
        </pc:sldMkLst>
      </pc:sldChg>
      <pc:sldChg chg="addSp modSp add mod">
        <pc:chgData name="Mr S Hill" userId="8fe0d139-5496-4f6a-8181-845081540b32" providerId="ADAL" clId="{C2F4A359-9548-468C-A538-28DDD554F126}" dt="2020-11-17T20:06:15.248" v="828" actId="1076"/>
        <pc:sldMkLst>
          <pc:docMk/>
          <pc:sldMk cId="2415529279" sldId="314"/>
        </pc:sldMkLst>
        <pc:spChg chg="mod">
          <ac:chgData name="Mr S Hill" userId="8fe0d139-5496-4f6a-8181-845081540b32" providerId="ADAL" clId="{C2F4A359-9548-468C-A538-28DDD554F126}" dt="2020-11-17T20:05:59.574" v="827" actId="20577"/>
          <ac:spMkLst>
            <pc:docMk/>
            <pc:sldMk cId="2415529279" sldId="314"/>
            <ac:spMk id="7" creationId="{61181288-19A3-419F-90A9-7C7FF4595783}"/>
          </ac:spMkLst>
        </pc:spChg>
        <pc:spChg chg="add mod">
          <ac:chgData name="Mr S Hill" userId="8fe0d139-5496-4f6a-8181-845081540b32" providerId="ADAL" clId="{C2F4A359-9548-468C-A538-28DDD554F126}" dt="2020-11-17T20:06:15.248" v="828" actId="1076"/>
          <ac:spMkLst>
            <pc:docMk/>
            <pc:sldMk cId="2415529279" sldId="314"/>
            <ac:spMk id="11" creationId="{D457512E-324F-4FEC-A3D9-E2F78690B069}"/>
          </ac:spMkLst>
        </pc:spChg>
      </pc:sldChg>
      <pc:sldChg chg="addSp modSp new mod">
        <pc:chgData name="Mr S Hill" userId="8fe0d139-5496-4f6a-8181-845081540b32" providerId="ADAL" clId="{C2F4A359-9548-468C-A538-28DDD554F126}" dt="2020-11-17T20:02:40.778" v="807" actId="1076"/>
        <pc:sldMkLst>
          <pc:docMk/>
          <pc:sldMk cId="190390640" sldId="383"/>
        </pc:sldMkLst>
        <pc:spChg chg="add mod">
          <ac:chgData name="Mr S Hill" userId="8fe0d139-5496-4f6a-8181-845081540b32" providerId="ADAL" clId="{C2F4A359-9548-468C-A538-28DDD554F126}" dt="2020-11-17T20:02:30.301" v="805" actId="20577"/>
          <ac:spMkLst>
            <pc:docMk/>
            <pc:sldMk cId="190390640" sldId="383"/>
            <ac:spMk id="8" creationId="{D532FCFD-F814-40EF-998A-B7E9A791BB39}"/>
          </ac:spMkLst>
        </pc:spChg>
        <pc:spChg chg="add mod">
          <ac:chgData name="Mr S Hill" userId="8fe0d139-5496-4f6a-8181-845081540b32" providerId="ADAL" clId="{C2F4A359-9548-468C-A538-28DDD554F126}" dt="2020-11-17T20:00:05.138" v="621" actId="1076"/>
          <ac:spMkLst>
            <pc:docMk/>
            <pc:sldMk cId="190390640" sldId="383"/>
            <ac:spMk id="10" creationId="{6B77C133-0EEB-49E3-92B5-26C6295FF5A4}"/>
          </ac:spMkLst>
        </pc:spChg>
        <pc:spChg chg="add mod">
          <ac:chgData name="Mr S Hill" userId="8fe0d139-5496-4f6a-8181-845081540b32" providerId="ADAL" clId="{C2F4A359-9548-468C-A538-28DDD554F126}" dt="2020-11-17T19:59:58.178" v="618" actId="1076"/>
          <ac:spMkLst>
            <pc:docMk/>
            <pc:sldMk cId="190390640" sldId="383"/>
            <ac:spMk id="11" creationId="{C128A6BC-D594-43E4-A406-0AF7C35505B2}"/>
          </ac:spMkLst>
        </pc:spChg>
        <pc:spChg chg="add mod">
          <ac:chgData name="Mr S Hill" userId="8fe0d139-5496-4f6a-8181-845081540b32" providerId="ADAL" clId="{C2F4A359-9548-468C-A538-28DDD554F126}" dt="2020-11-17T20:00:10.109" v="623" actId="1076"/>
          <ac:spMkLst>
            <pc:docMk/>
            <pc:sldMk cId="190390640" sldId="383"/>
            <ac:spMk id="12" creationId="{4E987228-952E-4595-97AA-32E485809468}"/>
          </ac:spMkLst>
        </pc:spChg>
        <pc:spChg chg="add mod">
          <ac:chgData name="Mr S Hill" userId="8fe0d139-5496-4f6a-8181-845081540b32" providerId="ADAL" clId="{C2F4A359-9548-468C-A538-28DDD554F126}" dt="2020-11-17T20:00:56.558" v="628" actId="1076"/>
          <ac:spMkLst>
            <pc:docMk/>
            <pc:sldMk cId="190390640" sldId="383"/>
            <ac:spMk id="13" creationId="{33096C65-C420-47B2-91D6-5495316B858A}"/>
          </ac:spMkLst>
        </pc:spChg>
        <pc:spChg chg="add mod">
          <ac:chgData name="Mr S Hill" userId="8fe0d139-5496-4f6a-8181-845081540b32" providerId="ADAL" clId="{C2F4A359-9548-468C-A538-28DDD554F126}" dt="2020-11-17T20:00:40.808" v="626" actId="1076"/>
          <ac:spMkLst>
            <pc:docMk/>
            <pc:sldMk cId="190390640" sldId="383"/>
            <ac:spMk id="14" creationId="{FE225945-F181-4AA5-8601-C9908957B46D}"/>
          </ac:spMkLst>
        </pc:spChg>
        <pc:spChg chg="add mod">
          <ac:chgData name="Mr S Hill" userId="8fe0d139-5496-4f6a-8181-845081540b32" providerId="ADAL" clId="{C2F4A359-9548-468C-A538-28DDD554F126}" dt="2020-11-17T20:02:40.778" v="807" actId="1076"/>
          <ac:spMkLst>
            <pc:docMk/>
            <pc:sldMk cId="190390640" sldId="383"/>
            <ac:spMk id="16" creationId="{576ADD23-0285-4CF4-B3B7-DE11834E2289}"/>
          </ac:spMkLst>
        </pc:spChg>
        <pc:picChg chg="add mod">
          <ac:chgData name="Mr S Hill" userId="8fe0d139-5496-4f6a-8181-845081540b32" providerId="ADAL" clId="{C2F4A359-9548-468C-A538-28DDD554F126}" dt="2020-11-17T20:00:01.548" v="620" actId="1076"/>
          <ac:picMkLst>
            <pc:docMk/>
            <pc:sldMk cId="190390640" sldId="383"/>
            <ac:picMk id="2" creationId="{6F91A677-7F3E-484F-A98D-E7B1DA434D9A}"/>
          </ac:picMkLst>
        </pc:picChg>
        <pc:picChg chg="add mod">
          <ac:chgData name="Mr S Hill" userId="8fe0d139-5496-4f6a-8181-845081540b32" providerId="ADAL" clId="{C2F4A359-9548-468C-A538-28DDD554F126}" dt="2020-11-17T20:00:00.188" v="619" actId="1076"/>
          <ac:picMkLst>
            <pc:docMk/>
            <pc:sldMk cId="190390640" sldId="383"/>
            <ac:picMk id="3" creationId="{F06F09AE-3DFD-4136-9C49-A7BE446F240E}"/>
          </ac:picMkLst>
        </pc:picChg>
        <pc:picChg chg="add mod">
          <ac:chgData name="Mr S Hill" userId="8fe0d139-5496-4f6a-8181-845081540b32" providerId="ADAL" clId="{C2F4A359-9548-468C-A538-28DDD554F126}" dt="2020-11-17T20:00:58.458" v="629" actId="1076"/>
          <ac:picMkLst>
            <pc:docMk/>
            <pc:sldMk cId="190390640" sldId="383"/>
            <ac:picMk id="4" creationId="{3F9D19BC-3CC3-4E60-8472-F979CA28A24B}"/>
          </ac:picMkLst>
        </pc:picChg>
        <pc:picChg chg="add mod modCrop">
          <ac:chgData name="Mr S Hill" userId="8fe0d139-5496-4f6a-8181-845081540b32" providerId="ADAL" clId="{C2F4A359-9548-468C-A538-28DDD554F126}" dt="2020-11-17T20:00:07.008" v="622" actId="1076"/>
          <ac:picMkLst>
            <pc:docMk/>
            <pc:sldMk cId="190390640" sldId="383"/>
            <ac:picMk id="5" creationId="{D3B34F55-0903-4155-A154-17B001BF50D7}"/>
          </ac:picMkLst>
        </pc:picChg>
        <pc:picChg chg="add mod">
          <ac:chgData name="Mr S Hill" userId="8fe0d139-5496-4f6a-8181-845081540b32" providerId="ADAL" clId="{C2F4A359-9548-468C-A538-28DDD554F126}" dt="2020-11-17T20:00:42.449" v="627" actId="1076"/>
          <ac:picMkLst>
            <pc:docMk/>
            <pc:sldMk cId="190390640" sldId="383"/>
            <ac:picMk id="6" creationId="{27F479C2-0049-42C3-9584-597B2EB243EB}"/>
          </ac:picMkLst>
        </pc:picChg>
      </pc:sldChg>
      <pc:sldChg chg="new del">
        <pc:chgData name="Mr S Hill" userId="8fe0d139-5496-4f6a-8181-845081540b32" providerId="ADAL" clId="{C2F4A359-9548-468C-A538-28DDD554F126}" dt="2020-11-17T19:46:20.087" v="1" actId="680"/>
        <pc:sldMkLst>
          <pc:docMk/>
          <pc:sldMk cId="2101860644" sldId="383"/>
        </pc:sldMkLst>
      </pc:sldChg>
    </pc:docChg>
  </pc:docChgLst>
  <pc:docChgLst>
    <pc:chgData name="Mr S Hill" userId="8fe0d139-5496-4f6a-8181-845081540b32" providerId="ADAL" clId="{98842769-B049-42A2-901C-3063DC93EF0D}"/>
    <pc:docChg chg="custSel addSld delSld modSld">
      <pc:chgData name="Mr S Hill" userId="8fe0d139-5496-4f6a-8181-845081540b32" providerId="ADAL" clId="{98842769-B049-42A2-901C-3063DC93EF0D}" dt="2021-01-14T07:10:09.282" v="325"/>
      <pc:docMkLst>
        <pc:docMk/>
      </pc:docMkLst>
      <pc:sldChg chg="addSp delSp modSp mod">
        <pc:chgData name="Mr S Hill" userId="8fe0d139-5496-4f6a-8181-845081540b32" providerId="ADAL" clId="{98842769-B049-42A2-901C-3063DC93EF0D}" dt="2021-01-14T07:04:28.077" v="305" actId="20577"/>
        <pc:sldMkLst>
          <pc:docMk/>
          <pc:sldMk cId="3020185974" sldId="281"/>
        </pc:sldMkLst>
        <pc:spChg chg="mod">
          <ac:chgData name="Mr S Hill" userId="8fe0d139-5496-4f6a-8181-845081540b32" providerId="ADAL" clId="{98842769-B049-42A2-901C-3063DC93EF0D}" dt="2021-01-14T07:03:29.634" v="277" actId="20577"/>
          <ac:spMkLst>
            <pc:docMk/>
            <pc:sldMk cId="3020185974" sldId="281"/>
            <ac:spMk id="7" creationId="{B217CDFE-6F54-49EF-89A6-AFAC46103179}"/>
          </ac:spMkLst>
        </pc:spChg>
        <pc:spChg chg="mod">
          <ac:chgData name="Mr S Hill" userId="8fe0d139-5496-4f6a-8181-845081540b32" providerId="ADAL" clId="{98842769-B049-42A2-901C-3063DC93EF0D}" dt="2021-01-14T07:04:05.541" v="281" actId="20577"/>
          <ac:spMkLst>
            <pc:docMk/>
            <pc:sldMk cId="3020185974" sldId="281"/>
            <ac:spMk id="9" creationId="{81ECCBDB-7556-4019-9F81-24AE8CE1C88C}"/>
          </ac:spMkLst>
        </pc:spChg>
        <pc:spChg chg="mod">
          <ac:chgData name="Mr S Hill" userId="8fe0d139-5496-4f6a-8181-845081540b32" providerId="ADAL" clId="{98842769-B049-42A2-901C-3063DC93EF0D}" dt="2021-01-14T07:04:28.077" v="305" actId="20577"/>
          <ac:spMkLst>
            <pc:docMk/>
            <pc:sldMk cId="3020185974" sldId="281"/>
            <ac:spMk id="11" creationId="{35906B03-200A-43F1-B9A5-7C2B76943D98}"/>
          </ac:spMkLst>
        </pc:spChg>
        <pc:grpChg chg="del">
          <ac:chgData name="Mr S Hill" userId="8fe0d139-5496-4f6a-8181-845081540b32" providerId="ADAL" clId="{98842769-B049-42A2-901C-3063DC93EF0D}" dt="2021-01-14T07:01:56.375" v="227" actId="478"/>
          <ac:grpSpMkLst>
            <pc:docMk/>
            <pc:sldMk cId="3020185974" sldId="281"/>
            <ac:grpSpMk id="29" creationId="{196E7B69-3024-4BD9-B3F2-02C0B274824D}"/>
          </ac:grpSpMkLst>
        </pc:grpChg>
        <pc:picChg chg="add mod">
          <ac:chgData name="Mr S Hill" userId="8fe0d139-5496-4f6a-8181-845081540b32" providerId="ADAL" clId="{98842769-B049-42A2-901C-3063DC93EF0D}" dt="2021-01-14T07:02:48.155" v="230" actId="1076"/>
          <ac:picMkLst>
            <pc:docMk/>
            <pc:sldMk cId="3020185974" sldId="281"/>
            <ac:picMk id="2" creationId="{1683C65C-8EB2-42DC-B8A0-7E36E48CC37C}"/>
          </ac:picMkLst>
        </pc:picChg>
      </pc:sldChg>
      <pc:sldChg chg="addSp delSp modSp mod modAnim">
        <pc:chgData name="Mr S Hill" userId="8fe0d139-5496-4f6a-8181-845081540b32" providerId="ADAL" clId="{98842769-B049-42A2-901C-3063DC93EF0D}" dt="2021-01-14T07:10:09.282" v="325"/>
        <pc:sldMkLst>
          <pc:docMk/>
          <pc:sldMk cId="3759005158" sldId="282"/>
        </pc:sldMkLst>
        <pc:spChg chg="add mod">
          <ac:chgData name="Mr S Hill" userId="8fe0d139-5496-4f6a-8181-845081540b32" providerId="ADAL" clId="{98842769-B049-42A2-901C-3063DC93EF0D}" dt="2021-01-14T07:07:51.687" v="308" actId="208"/>
          <ac:spMkLst>
            <pc:docMk/>
            <pc:sldMk cId="3759005158" sldId="282"/>
            <ac:spMk id="2" creationId="{BE6516E2-C7AC-400E-966E-049BB7DBFDDF}"/>
          </ac:spMkLst>
        </pc:spChg>
        <pc:spChg chg="add mod">
          <ac:chgData name="Mr S Hill" userId="8fe0d139-5496-4f6a-8181-845081540b32" providerId="ADAL" clId="{98842769-B049-42A2-901C-3063DC93EF0D}" dt="2021-01-14T07:08:29.118" v="312" actId="1582"/>
          <ac:spMkLst>
            <pc:docMk/>
            <pc:sldMk cId="3759005158" sldId="282"/>
            <ac:spMk id="4" creationId="{7DE7B8E0-331D-409E-B5DD-EA8624D0E7D9}"/>
          </ac:spMkLst>
        </pc:spChg>
        <pc:spChg chg="add mod">
          <ac:chgData name="Mr S Hill" userId="8fe0d139-5496-4f6a-8181-845081540b32" providerId="ADAL" clId="{98842769-B049-42A2-901C-3063DC93EF0D}" dt="2021-01-14T07:09:56.026" v="324" actId="208"/>
          <ac:spMkLst>
            <pc:docMk/>
            <pc:sldMk cId="3759005158" sldId="282"/>
            <ac:spMk id="5" creationId="{4F202C42-040D-4E5F-9483-BA2F89ECFCEC}"/>
          </ac:spMkLst>
        </pc:spChg>
        <pc:spChg chg="add del mod">
          <ac:chgData name="Mr S Hill" userId="8fe0d139-5496-4f6a-8181-845081540b32" providerId="ADAL" clId="{98842769-B049-42A2-901C-3063DC93EF0D}" dt="2021-01-14T07:08:38.319" v="314" actId="478"/>
          <ac:spMkLst>
            <pc:docMk/>
            <pc:sldMk cId="3759005158" sldId="282"/>
            <ac:spMk id="11" creationId="{D4FDFA69-C254-4EF9-B488-1996EB05572A}"/>
          </ac:spMkLst>
        </pc:spChg>
        <pc:spChg chg="add mod">
          <ac:chgData name="Mr S Hill" userId="8fe0d139-5496-4f6a-8181-845081540b32" providerId="ADAL" clId="{98842769-B049-42A2-901C-3063DC93EF0D}" dt="2021-01-14T07:08:50.425" v="318" actId="14100"/>
          <ac:spMkLst>
            <pc:docMk/>
            <pc:sldMk cId="3759005158" sldId="282"/>
            <ac:spMk id="12" creationId="{67172D15-9E2B-423E-967A-CD52175B3E0B}"/>
          </ac:spMkLst>
        </pc:spChg>
        <pc:spChg chg="mod">
          <ac:chgData name="Mr S Hill" userId="8fe0d139-5496-4f6a-8181-845081540b32" providerId="ADAL" clId="{98842769-B049-42A2-901C-3063DC93EF0D}" dt="2021-01-12T12:26:26.082" v="0" actId="1076"/>
          <ac:spMkLst>
            <pc:docMk/>
            <pc:sldMk cId="3759005158" sldId="282"/>
            <ac:spMk id="13" creationId="{2574BAE6-6E24-4130-895B-1C5D5ADEB923}"/>
          </ac:spMkLst>
        </pc:spChg>
        <pc:spChg chg="mod">
          <ac:chgData name="Mr S Hill" userId="8fe0d139-5496-4f6a-8181-845081540b32" providerId="ADAL" clId="{98842769-B049-42A2-901C-3063DC93EF0D}" dt="2021-01-12T12:26:30.405" v="1" actId="1076"/>
          <ac:spMkLst>
            <pc:docMk/>
            <pc:sldMk cId="3759005158" sldId="282"/>
            <ac:spMk id="15" creationId="{D8D642CE-DAC4-4D04-A107-D46E553629CA}"/>
          </ac:spMkLst>
        </pc:spChg>
        <pc:spChg chg="mod">
          <ac:chgData name="Mr S Hill" userId="8fe0d139-5496-4f6a-8181-845081540b32" providerId="ADAL" clId="{98842769-B049-42A2-901C-3063DC93EF0D}" dt="2021-01-12T12:27:20.086" v="53" actId="20577"/>
          <ac:spMkLst>
            <pc:docMk/>
            <pc:sldMk cId="3759005158" sldId="282"/>
            <ac:spMk id="18" creationId="{FCE931D7-02DB-434B-A5A1-FB52E2A79E93}"/>
          </ac:spMkLst>
        </pc:spChg>
      </pc:sldChg>
      <pc:sldChg chg="new del">
        <pc:chgData name="Mr S Hill" userId="8fe0d139-5496-4f6a-8181-845081540b32" providerId="ADAL" clId="{98842769-B049-42A2-901C-3063DC93EF0D}" dt="2021-01-14T06:58:23.633" v="55" actId="47"/>
        <pc:sldMkLst>
          <pc:docMk/>
          <pc:sldMk cId="2364416843" sldId="385"/>
        </pc:sldMkLst>
      </pc:sldChg>
      <pc:sldChg chg="addSp modSp new mod">
        <pc:chgData name="Mr S Hill" userId="8fe0d139-5496-4f6a-8181-845081540b32" providerId="ADAL" clId="{98842769-B049-42A2-901C-3063DC93EF0D}" dt="2021-01-14T07:01:37.655" v="226" actId="1076"/>
        <pc:sldMkLst>
          <pc:docMk/>
          <pc:sldMk cId="2722946879" sldId="385"/>
        </pc:sldMkLst>
        <pc:spChg chg="add mod">
          <ac:chgData name="Mr S Hill" userId="8fe0d139-5496-4f6a-8181-845081540b32" providerId="ADAL" clId="{98842769-B049-42A2-901C-3063DC93EF0D}" dt="2021-01-14T06:59:32.706" v="122" actId="1076"/>
          <ac:spMkLst>
            <pc:docMk/>
            <pc:sldMk cId="2722946879" sldId="385"/>
            <ac:spMk id="2" creationId="{305D4B65-A167-4582-9FA4-E4F1BF704F7A}"/>
          </ac:spMkLst>
        </pc:spChg>
        <pc:spChg chg="add mod">
          <ac:chgData name="Mr S Hill" userId="8fe0d139-5496-4f6a-8181-845081540b32" providerId="ADAL" clId="{98842769-B049-42A2-901C-3063DC93EF0D}" dt="2021-01-14T07:00:48.375" v="129" actId="1076"/>
          <ac:spMkLst>
            <pc:docMk/>
            <pc:sldMk cId="2722946879" sldId="385"/>
            <ac:spMk id="4" creationId="{34780D64-3362-44F4-A9E9-A4644CE75B21}"/>
          </ac:spMkLst>
        </pc:spChg>
        <pc:spChg chg="add mod">
          <ac:chgData name="Mr S Hill" userId="8fe0d139-5496-4f6a-8181-845081540b32" providerId="ADAL" clId="{98842769-B049-42A2-901C-3063DC93EF0D}" dt="2021-01-14T07:01:37.655" v="226" actId="1076"/>
          <ac:spMkLst>
            <pc:docMk/>
            <pc:sldMk cId="2722946879" sldId="385"/>
            <ac:spMk id="5" creationId="{63E25533-895F-4A2B-9E76-2E8C245D89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7A67-EB9A-47E0-B3A9-26315ECBC474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054-0DE3-4B4C-92E0-A415A788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F612-C4FB-47DC-92A9-46F159BDF10E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D08-8119-41B9-8B80-C7618093A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501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&amp;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5000" y="529583"/>
            <a:ext cx="5888084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u="none" dirty="0">
                <a:solidFill>
                  <a:schemeClr val="bg1"/>
                </a:solidFill>
              </a:rPr>
              <a:t>Learning objectives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42412" y="529583"/>
            <a:ext cx="2096588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b="0" u="none" dirty="0">
                <a:solidFill>
                  <a:schemeClr val="bg1"/>
                </a:solidFill>
              </a:rPr>
              <a:t>Key words</a:t>
            </a:r>
            <a:r>
              <a:rPr lang="en-GB" sz="3200" b="0" u="none" dirty="0">
                <a:solidFill>
                  <a:srgbClr val="FFFFFF"/>
                </a:solidFill>
              </a:rPr>
              <a:t>:</a:t>
            </a: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05000" y="1034428"/>
            <a:ext cx="5888084" cy="2496537"/>
          </a:xfrm>
          <a:prstGeom prst="roundRect">
            <a:avLst>
              <a:gd name="adj" fmla="val 3038"/>
            </a:avLst>
          </a:prstGeom>
          <a:noFill/>
          <a:ln>
            <a:solidFill>
              <a:srgbClr val="981647"/>
            </a:solidFill>
          </a:ln>
        </p:spPr>
        <p:txBody>
          <a:bodyPr>
            <a:normAutofit/>
          </a:bodyPr>
          <a:lstStyle>
            <a:lvl1pPr marL="808038" indent="-711200" defTabSz="893763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 learning objective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42005" y="1149623"/>
            <a:ext cx="2096691" cy="3709987"/>
          </a:xfrm>
          <a:prstGeom prst="roundRect">
            <a:avLst>
              <a:gd name="adj" fmla="val 2214"/>
            </a:avLst>
          </a:prstGeom>
          <a:noFill/>
          <a:ln>
            <a:solidFill>
              <a:srgbClr val="981647"/>
            </a:solidFill>
          </a:ln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4084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903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3283448" cy="595612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Checking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144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body 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5390708" y="193519"/>
            <a:ext cx="3620487" cy="4524306"/>
            <a:chOff x="7264883" y="832281"/>
            <a:chExt cx="4594255" cy="513013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Rules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64883" y="1495356"/>
              <a:ext cx="4594255" cy="4467060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silent.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reading.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notes down new/ unfamiliar words.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tries </a:t>
              </a:r>
              <a:r>
                <a:rPr lang="en-GB" sz="2400" b="1" u="sng" dirty="0">
                  <a:solidFill>
                    <a:srgbClr val="981647"/>
                  </a:solidFill>
                  <a:latin typeface="+mn-lt"/>
                  <a:cs typeface="Calibri"/>
                </a:rPr>
                <a:t>without help</a:t>
              </a: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34630" y="180001"/>
            <a:ext cx="3181161" cy="570043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Everybody reads</a:t>
            </a:r>
          </a:p>
        </p:txBody>
      </p:sp>
    </p:spTree>
    <p:extLst>
      <p:ext uri="{BB962C8B-B14F-4D97-AF65-F5344CB8AC3E}">
        <p14:creationId xmlns:p14="http://schemas.microsoft.com/office/powerpoint/2010/main" val="2663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6847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&amp; s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680816" y="184997"/>
            <a:ext cx="3279236" cy="4538495"/>
            <a:chOff x="7228776" y="832281"/>
            <a:chExt cx="4630362" cy="514622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Expectations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28776" y="2139625"/>
              <a:ext cx="4594255" cy="3838878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 anchor="ctr">
              <a:spAutoFit/>
            </a:bodyPr>
            <a:lstStyle/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equipment away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rubbish in the bin 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Everybody leaves in a calm manner. 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End &amp; send</a:t>
            </a:r>
          </a:p>
        </p:txBody>
      </p:sp>
    </p:spTree>
    <p:extLst>
      <p:ext uri="{BB962C8B-B14F-4D97-AF65-F5344CB8AC3E}">
        <p14:creationId xmlns:p14="http://schemas.microsoft.com/office/powerpoint/2010/main" val="3435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8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EC2-9EE0-48F0-BC9C-26F55ECACD09}" type="datetimeFigureOut">
              <a:rPr lang="en-GB" smtClean="0"/>
              <a:t>07/12/2021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E135-D06A-47AC-A21D-5F0E8AB44E98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378244"/>
            <a:ext cx="9144001" cy="1299757"/>
            <a:chOff x="390564" y="5192031"/>
            <a:chExt cx="12192001" cy="1299757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564" y="5192035"/>
              <a:ext cx="1320670" cy="12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711234" y="5653696"/>
              <a:ext cx="10871331" cy="838091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rmAutofit/>
            </a:bodyPr>
            <a:lstStyle/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are the needs of the user?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baseline="0" dirty="0">
                  <a:solidFill>
                    <a:schemeClr val="bg1"/>
                  </a:solidFill>
                </a:rPr>
                <a:t>What factors do we need to consider when designing?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11233" y="5192031"/>
              <a:ext cx="10871331" cy="461665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en-GB" sz="2000" dirty="0">
                  <a:solidFill>
                    <a:schemeClr val="bg1"/>
                  </a:solidFill>
                </a:rPr>
                <a:t>Learning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trevisionzone.site/a_level_ergonomics_and_anthropometrics/index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8567A0-8AA4-490B-B9DE-35BC53E900C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AA56A8-1D08-4DAE-AF6A-C078AF935E30}"/>
              </a:ext>
            </a:extLst>
          </p:cNvPr>
          <p:cNvSpPr/>
          <p:nvPr/>
        </p:nvSpPr>
        <p:spPr>
          <a:xfrm>
            <a:off x="200967" y="231109"/>
            <a:ext cx="8711921" cy="20900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ERGONOMICS AND ANTHROPOMETRICS</a:t>
            </a:r>
            <a:endParaRPr lang="en-GB" sz="4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6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B638-8731-4403-B9E8-66B32313E955}"/>
              </a:ext>
            </a:extLst>
          </p:cNvPr>
          <p:cNvSpPr txBox="1">
            <a:spLocks/>
          </p:cNvSpPr>
          <p:nvPr/>
        </p:nvSpPr>
        <p:spPr>
          <a:xfrm>
            <a:off x="2673181" y="235880"/>
            <a:ext cx="6130059" cy="775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How can we design products to be inclusive?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CF072-1E42-49AD-84AA-936295598E92}"/>
              </a:ext>
            </a:extLst>
          </p:cNvPr>
          <p:cNvSpPr txBox="1"/>
          <p:nvPr/>
        </p:nvSpPr>
        <p:spPr>
          <a:xfrm>
            <a:off x="202696" y="875722"/>
            <a:ext cx="860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The ideal product is one that meets </a:t>
            </a:r>
            <a:r>
              <a:rPr lang="en-GB" sz="1600" b="1" dirty="0"/>
              <a:t>everyone's needs</a:t>
            </a:r>
            <a:r>
              <a:rPr lang="en-GB" sz="1600" dirty="0"/>
              <a:t>. It is sometimes impossible! However, we should always try to design products that exclude as few people as possible. Physical ability, health, intellect are all </a:t>
            </a:r>
            <a:r>
              <a:rPr lang="en-GB" sz="1600" b="1" dirty="0"/>
              <a:t>human factors </a:t>
            </a:r>
            <a:r>
              <a:rPr lang="en-GB" sz="1600" dirty="0"/>
              <a:t>that designers need to consider.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AD67E-D36E-4EDB-BAD1-57348E0DB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25" y="1929125"/>
            <a:ext cx="1142714" cy="1277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70FE0-A19B-4599-B51F-9B5F67EFB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448" y="1936316"/>
            <a:ext cx="1437611" cy="1437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11F7C6-D7C7-4A2A-8D06-3D25E8A95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451" y="1929125"/>
            <a:ext cx="1751404" cy="1437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991EBF-3005-4A5E-BFC6-D841D2670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447" y="2892189"/>
            <a:ext cx="1576636" cy="1198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EF9725-8F4B-400F-9FB1-CAEEA623A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424" y="2892189"/>
            <a:ext cx="1605662" cy="1198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90E365-BAFE-447C-90C2-D19DDF5962CC}"/>
              </a:ext>
            </a:extLst>
          </p:cNvPr>
          <p:cNvSpPr txBox="1"/>
          <p:nvPr/>
        </p:nvSpPr>
        <p:spPr>
          <a:xfrm>
            <a:off x="110443" y="3271978"/>
            <a:ext cx="1576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Big button phone for people that are </a:t>
            </a:r>
            <a:r>
              <a:rPr lang="en-GB" sz="1400" b="1" dirty="0"/>
              <a:t>visually impaired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85F4E-7F48-4198-A769-03191FBD9C95}"/>
              </a:ext>
            </a:extLst>
          </p:cNvPr>
          <p:cNvSpPr txBox="1"/>
          <p:nvPr/>
        </p:nvSpPr>
        <p:spPr>
          <a:xfrm>
            <a:off x="1845182" y="4157323"/>
            <a:ext cx="1576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Electric can opener  and holder for people with </a:t>
            </a:r>
            <a:r>
              <a:rPr lang="en-GB" sz="1400" b="1" dirty="0"/>
              <a:t>arthritis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AF4307-6585-4CC0-BD44-CEFDF8D52628}"/>
              </a:ext>
            </a:extLst>
          </p:cNvPr>
          <p:cNvSpPr txBox="1"/>
          <p:nvPr/>
        </p:nvSpPr>
        <p:spPr>
          <a:xfrm>
            <a:off x="3552175" y="3425867"/>
            <a:ext cx="1437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Flashing fire alarm for people that have </a:t>
            </a:r>
            <a:r>
              <a:rPr lang="en-GB" sz="1400" b="1" dirty="0"/>
              <a:t>hearing impairments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2AFD18-1A49-4BB3-AC90-C1E8E0276D28}"/>
              </a:ext>
            </a:extLst>
          </p:cNvPr>
          <p:cNvSpPr txBox="1"/>
          <p:nvPr/>
        </p:nvSpPr>
        <p:spPr>
          <a:xfrm>
            <a:off x="5317603" y="4157323"/>
            <a:ext cx="1576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Braille mobile phone for </a:t>
            </a:r>
            <a:r>
              <a:rPr lang="en-GB" sz="1400" b="1" dirty="0"/>
              <a:t>blind people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BF8BA3-BE92-4037-89B1-C79361BF8D10}"/>
              </a:ext>
            </a:extLst>
          </p:cNvPr>
          <p:cNvSpPr txBox="1"/>
          <p:nvPr/>
        </p:nvSpPr>
        <p:spPr>
          <a:xfrm>
            <a:off x="6962318" y="3491265"/>
            <a:ext cx="1917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Entrance ramps for </a:t>
            </a:r>
            <a:r>
              <a:rPr lang="en-GB" sz="1400" b="1" dirty="0"/>
              <a:t>wheel chair users </a:t>
            </a:r>
            <a:r>
              <a:rPr lang="en-GB" sz="1400" dirty="0"/>
              <a:t>and people that find walking difficult</a:t>
            </a:r>
          </a:p>
        </p:txBody>
      </p:sp>
    </p:spTree>
    <p:extLst>
      <p:ext uri="{BB962C8B-B14F-4D97-AF65-F5344CB8AC3E}">
        <p14:creationId xmlns:p14="http://schemas.microsoft.com/office/powerpoint/2010/main" val="1511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85"/>
    </mc:Choice>
    <mc:Fallback xmlns="">
      <p:transition spd="slow" advTm="450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561FC-6C98-4155-9A1B-42B95A7306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200" y="1240200"/>
            <a:ext cx="2536200" cy="2536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AD75FB-B46A-4F34-8A9B-04EB9A0E32B8}"/>
              </a:ext>
            </a:extLst>
          </p:cNvPr>
          <p:cNvSpPr txBox="1">
            <a:spLocks/>
          </p:cNvSpPr>
          <p:nvPr/>
        </p:nvSpPr>
        <p:spPr>
          <a:xfrm>
            <a:off x="2673181" y="235880"/>
            <a:ext cx="6130059" cy="775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How can we design products to be inclusive?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65BE7-C791-4B36-A5CA-1505504AD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37" y="1412218"/>
            <a:ext cx="4008418" cy="29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3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4B65-A167-4582-9FA4-E4F1BF704F7A}"/>
              </a:ext>
            </a:extLst>
          </p:cNvPr>
          <p:cNvSpPr txBox="1">
            <a:spLocks/>
          </p:cNvSpPr>
          <p:nvPr/>
        </p:nvSpPr>
        <p:spPr>
          <a:xfrm>
            <a:off x="3535627" y="173534"/>
            <a:ext cx="5442119" cy="775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latin typeface="+mn-lt"/>
              </a:rPr>
              <a:t>What can you remember about ergonomics and anthropometrics?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80D64-3362-44F4-A9E9-A4644CE75B21}"/>
              </a:ext>
            </a:extLst>
          </p:cNvPr>
          <p:cNvSpPr txBox="1"/>
          <p:nvPr/>
        </p:nvSpPr>
        <p:spPr>
          <a:xfrm>
            <a:off x="1911926" y="2471989"/>
            <a:ext cx="5060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hlinkClick r:id="rId2"/>
              </a:rPr>
              <a:t>https://htrevisionzone.site/a_level_ergonomics_and_anthropometrics/index.html</a:t>
            </a:r>
            <a:r>
              <a:rPr lang="en-GB" sz="20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E25533-895F-4A2B-9E76-2E8C245D89D6}"/>
              </a:ext>
            </a:extLst>
          </p:cNvPr>
          <p:cNvSpPr txBox="1">
            <a:spLocks/>
          </p:cNvSpPr>
          <p:nvPr/>
        </p:nvSpPr>
        <p:spPr>
          <a:xfrm>
            <a:off x="1789955" y="1696208"/>
            <a:ext cx="5442119" cy="775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latin typeface="+mn-lt"/>
              </a:rPr>
              <a:t>Have a go this short quiz to see how well you have understood the topic…</a:t>
            </a:r>
          </a:p>
        </p:txBody>
      </p:sp>
    </p:spTree>
    <p:extLst>
      <p:ext uri="{BB962C8B-B14F-4D97-AF65-F5344CB8AC3E}">
        <p14:creationId xmlns:p14="http://schemas.microsoft.com/office/powerpoint/2010/main" val="272294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957" y="1275059"/>
            <a:ext cx="5899547" cy="3825182"/>
          </a:xfrm>
        </p:spPr>
        <p:txBody>
          <a:bodyPr>
            <a:normAutofit/>
          </a:bodyPr>
          <a:lstStyle/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981647"/>
                </a:solidFill>
              </a:rPr>
              <a:t> </a:t>
            </a:r>
            <a:r>
              <a:rPr lang="en-GB" dirty="0">
                <a:solidFill>
                  <a:srgbClr val="981647"/>
                </a:solidFill>
              </a:rPr>
              <a:t>What are the needs of the user?</a:t>
            </a:r>
          </a:p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 What factors do we need to consider when designing?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Why is inclusive design important?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How can we design more inclusive products?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Ergonomics, anthropometrics, inclusive design, percentile, comfort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9"/>
    </mc:Choice>
    <mc:Fallback xmlns="">
      <p:transition spd="slow" advTm="157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A0723C-DF93-40D6-A5D9-9A1B38E5FB42}"/>
              </a:ext>
            </a:extLst>
          </p:cNvPr>
          <p:cNvSpPr txBox="1">
            <a:spLocks/>
          </p:cNvSpPr>
          <p:nvPr/>
        </p:nvSpPr>
        <p:spPr>
          <a:xfrm>
            <a:off x="2697269" y="138156"/>
            <a:ext cx="6222141" cy="484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Which of the following products do you think would be the most user friendly?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BC6C4-63C5-46C0-992C-AEF414877F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75" y="1210969"/>
            <a:ext cx="1946653" cy="1519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08975E-CBAB-4111-A022-DE2EBE672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56" y="1208253"/>
            <a:ext cx="1619613" cy="1794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35257-3334-4983-840A-4C6FF04B80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409" y="3743778"/>
            <a:ext cx="2224945" cy="1251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7FD35C-E588-42C5-AC4E-8ABB4F23EA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54" y="1208253"/>
            <a:ext cx="2119221" cy="1660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A3CB20-8E83-4ECE-A7DB-B59C1B9082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75" y="3026638"/>
            <a:ext cx="1398750" cy="196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FDCD0F-787D-4CF5-B144-06FDDE6CC1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063" y="3375698"/>
            <a:ext cx="1619612" cy="1619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BF5B3C-4969-4DB9-934B-9D3D000D3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5409" y="3335200"/>
            <a:ext cx="1660110" cy="1660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20C2C2-D04C-4F9C-BC27-1BC30B3CEE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9119" y="1208253"/>
            <a:ext cx="1480706" cy="2225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EBEEA2-FE55-444A-AD0F-4A8B08DD0BBB}"/>
              </a:ext>
            </a:extLst>
          </p:cNvPr>
          <p:cNvGrpSpPr/>
          <p:nvPr/>
        </p:nvGrpSpPr>
        <p:grpSpPr>
          <a:xfrm>
            <a:off x="2158675" y="1160072"/>
            <a:ext cx="6673001" cy="3872683"/>
            <a:chOff x="2158675" y="1160072"/>
            <a:chExt cx="6673001" cy="387268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7F23783-3A94-43EE-8766-89B0502F3323}"/>
                </a:ext>
              </a:extLst>
            </p:cNvPr>
            <p:cNvSpPr/>
            <p:nvPr/>
          </p:nvSpPr>
          <p:spPr>
            <a:xfrm>
              <a:off x="2684856" y="1160072"/>
              <a:ext cx="1619612" cy="1866566"/>
            </a:xfrm>
            <a:prstGeom prst="roundRect">
              <a:avLst>
                <a:gd name="adj" fmla="val 18364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3B1C119-FFF7-4A8F-BAF6-BBBE95D9CF2B}"/>
                </a:ext>
              </a:extLst>
            </p:cNvPr>
            <p:cNvSpPr/>
            <p:nvPr/>
          </p:nvSpPr>
          <p:spPr>
            <a:xfrm>
              <a:off x="6674353" y="1208253"/>
              <a:ext cx="2144371" cy="1660358"/>
            </a:xfrm>
            <a:prstGeom prst="roundRect">
              <a:avLst>
                <a:gd name="adj" fmla="val 18364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7DA4FD6-F5ED-46BB-B90F-23ACAF682903}"/>
                </a:ext>
              </a:extLst>
            </p:cNvPr>
            <p:cNvSpPr/>
            <p:nvPr/>
          </p:nvSpPr>
          <p:spPr>
            <a:xfrm>
              <a:off x="7212064" y="3335200"/>
              <a:ext cx="1619612" cy="1660110"/>
            </a:xfrm>
            <a:prstGeom prst="roundRect">
              <a:avLst>
                <a:gd name="adj" fmla="val 18364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B43B26A-E726-413E-8AE1-2F3F15B34163}"/>
                </a:ext>
              </a:extLst>
            </p:cNvPr>
            <p:cNvSpPr/>
            <p:nvPr/>
          </p:nvSpPr>
          <p:spPr>
            <a:xfrm>
              <a:off x="2158675" y="3372645"/>
              <a:ext cx="1686844" cy="1660110"/>
            </a:xfrm>
            <a:prstGeom prst="roundRect">
              <a:avLst>
                <a:gd name="adj" fmla="val 18364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52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2"/>
    </mc:Choice>
    <mc:Fallback xmlns="">
      <p:transition spd="slow" advTm="21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EFAC29-7FEF-43A9-B6F1-B203CC110256}"/>
              </a:ext>
            </a:extLst>
          </p:cNvPr>
          <p:cNvSpPr txBox="1">
            <a:spLocks/>
          </p:cNvSpPr>
          <p:nvPr/>
        </p:nvSpPr>
        <p:spPr>
          <a:xfrm>
            <a:off x="282674" y="1070545"/>
            <a:ext cx="514657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buFont typeface="Arial" panose="020B0604020202020204" pitchFamily="34" charset="0"/>
              <a:buNone/>
            </a:pPr>
            <a:r>
              <a:rPr lang="en-GB" sz="2000" b="1" u="sng" dirty="0"/>
              <a:t>What is ANTHROPOMETRICS ?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Anthropometrics is the study of the sizes of people in relation to products.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For example, chairs used in schools need to be suitable for the average size of pupils.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u="sng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GB" sz="2000" b="1" u="sng" dirty="0"/>
              <a:t>What is ERGONOMICS ?</a:t>
            </a:r>
            <a:r>
              <a:rPr lang="en-GB" sz="2000" dirty="0"/>
              <a:t> 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GB" sz="2000" dirty="0"/>
              <a:t>The study of people and their relationship with the environment around them. Designing according to the needs of the user/customer.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EA5C6-BBA1-439D-A9C2-7D78768E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76" y="2773875"/>
            <a:ext cx="1326945" cy="1994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B3F1C-22FD-4788-86C3-7E513C28D8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5665" y="278972"/>
            <a:ext cx="1879338" cy="1252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87EA3-806D-4FB0-BB2F-C8C26285F7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921" y="1197201"/>
            <a:ext cx="1790700" cy="1186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D2634-1DDD-456D-AA7B-984036AEE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666" y="3485052"/>
            <a:ext cx="1660110" cy="1660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1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96"/>
    </mc:Choice>
    <mc:Fallback xmlns="">
      <p:transition spd="slow" advTm="295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F5A158-EDCD-42BA-801A-7AD43E85FB16}"/>
              </a:ext>
            </a:extLst>
          </p:cNvPr>
          <p:cNvSpPr txBox="1">
            <a:spLocks/>
          </p:cNvSpPr>
          <p:nvPr/>
        </p:nvSpPr>
        <p:spPr>
          <a:xfrm>
            <a:off x="2697269" y="266493"/>
            <a:ext cx="6222141" cy="484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How are products designed for the masses?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0CE28-564A-4955-A524-013CFE593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372" y="1683604"/>
            <a:ext cx="4446271" cy="2676994"/>
          </a:xfrm>
          <a:prstGeom prst="roundRect">
            <a:avLst>
              <a:gd name="adj" fmla="val 919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17CDFE-6F54-49EF-89A6-AFAC46103179}"/>
              </a:ext>
            </a:extLst>
          </p:cNvPr>
          <p:cNvSpPr txBox="1"/>
          <p:nvPr/>
        </p:nvSpPr>
        <p:spPr>
          <a:xfrm>
            <a:off x="92779" y="1738113"/>
            <a:ext cx="1973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If we wanted to design a computer mouse that </a:t>
            </a:r>
            <a:r>
              <a:rPr lang="en-GB" sz="1400" b="1" dirty="0"/>
              <a:t>‘most’ people could use easily..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CCBDB-7556-4019-9F81-24AE8CE1C88C}"/>
              </a:ext>
            </a:extLst>
          </p:cNvPr>
          <p:cNvSpPr txBox="1"/>
          <p:nvPr/>
        </p:nvSpPr>
        <p:spPr>
          <a:xfrm>
            <a:off x="3360969" y="860630"/>
            <a:ext cx="2422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We would need to </a:t>
            </a:r>
            <a:r>
              <a:rPr lang="en-GB" sz="1400" b="1" dirty="0"/>
              <a:t>collect anthropometric data </a:t>
            </a:r>
            <a:r>
              <a:rPr lang="en-GB" sz="1400" dirty="0"/>
              <a:t>on peoples hand measurements..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06B03-200A-43F1-B9A5-7C2B76943D98}"/>
              </a:ext>
            </a:extLst>
          </p:cNvPr>
          <p:cNvSpPr txBox="1"/>
          <p:nvPr/>
        </p:nvSpPr>
        <p:spPr>
          <a:xfrm>
            <a:off x="6930816" y="1468809"/>
            <a:ext cx="20668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We would then need to know the measurements of the </a:t>
            </a:r>
            <a:r>
              <a:rPr lang="en-GB" sz="1400" b="1" dirty="0"/>
              <a:t>larger</a:t>
            </a:r>
            <a:r>
              <a:rPr lang="en-GB" sz="1400" dirty="0"/>
              <a:t> and the </a:t>
            </a:r>
            <a:r>
              <a:rPr lang="en-GB" sz="1400" b="1" dirty="0"/>
              <a:t>smaller </a:t>
            </a:r>
            <a:r>
              <a:rPr lang="en-GB" sz="1400" dirty="0"/>
              <a:t>user hand size…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this is called the </a:t>
            </a:r>
            <a:r>
              <a:rPr lang="en-GB" sz="1400" b="1" dirty="0"/>
              <a:t>5</a:t>
            </a:r>
            <a:r>
              <a:rPr lang="en-GB" sz="1400" b="1" baseline="30000" dirty="0"/>
              <a:t>th</a:t>
            </a:r>
            <a:r>
              <a:rPr lang="en-GB" sz="1400" dirty="0"/>
              <a:t> and </a:t>
            </a:r>
            <a:r>
              <a:rPr lang="en-GB" sz="1400" b="1" dirty="0"/>
              <a:t>95</a:t>
            </a:r>
            <a:r>
              <a:rPr lang="en-GB" sz="1400" b="1" baseline="30000" dirty="0"/>
              <a:t>th</a:t>
            </a:r>
            <a:r>
              <a:rPr lang="en-GB" sz="1400" dirty="0"/>
              <a:t> percentile.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AE61D-F89E-4B1F-A23C-825466C83D5A}"/>
              </a:ext>
            </a:extLst>
          </p:cNvPr>
          <p:cNvSpPr txBox="1"/>
          <p:nvPr/>
        </p:nvSpPr>
        <p:spPr>
          <a:xfrm>
            <a:off x="2173775" y="4476378"/>
            <a:ext cx="3371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This means that you’re </a:t>
            </a:r>
            <a:r>
              <a:rPr lang="en-GB" sz="1400" b="1" dirty="0"/>
              <a:t>designing for the vast majority</a:t>
            </a:r>
            <a:r>
              <a:rPr lang="en-GB" sz="1400" dirty="0"/>
              <a:t> of the population and leaving very few out.</a:t>
            </a:r>
          </a:p>
        </p:txBody>
      </p:sp>
      <p:sp>
        <p:nvSpPr>
          <p:cNvPr id="17" name="Right Arrow 8">
            <a:extLst>
              <a:ext uri="{FF2B5EF4-FFF2-40B4-BE49-F238E27FC236}">
                <a16:creationId xmlns:a16="http://schemas.microsoft.com/office/drawing/2014/main" id="{173CAA65-A057-4DD8-82C7-C9BA8864882D}"/>
              </a:ext>
            </a:extLst>
          </p:cNvPr>
          <p:cNvSpPr/>
          <p:nvPr/>
        </p:nvSpPr>
        <p:spPr>
          <a:xfrm>
            <a:off x="2464226" y="1145643"/>
            <a:ext cx="46608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9">
            <a:extLst>
              <a:ext uri="{FF2B5EF4-FFF2-40B4-BE49-F238E27FC236}">
                <a16:creationId xmlns:a16="http://schemas.microsoft.com/office/drawing/2014/main" id="{190D3965-1363-4DBF-B7A0-BFE499643495}"/>
              </a:ext>
            </a:extLst>
          </p:cNvPr>
          <p:cNvSpPr/>
          <p:nvPr/>
        </p:nvSpPr>
        <p:spPr>
          <a:xfrm rot="10800000">
            <a:off x="6025847" y="4684127"/>
            <a:ext cx="46608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11">
            <a:extLst>
              <a:ext uri="{FF2B5EF4-FFF2-40B4-BE49-F238E27FC236}">
                <a16:creationId xmlns:a16="http://schemas.microsoft.com/office/drawing/2014/main" id="{BEDA47DF-FD9E-49D3-89AF-E0EBD1DB04A5}"/>
              </a:ext>
            </a:extLst>
          </p:cNvPr>
          <p:cNvSpPr/>
          <p:nvPr/>
        </p:nvSpPr>
        <p:spPr>
          <a:xfrm rot="1777584">
            <a:off x="6068195" y="1104103"/>
            <a:ext cx="46608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12">
            <a:extLst>
              <a:ext uri="{FF2B5EF4-FFF2-40B4-BE49-F238E27FC236}">
                <a16:creationId xmlns:a16="http://schemas.microsoft.com/office/drawing/2014/main" id="{69DDC192-26C8-48F1-88E3-1CE69536FBBC}"/>
              </a:ext>
            </a:extLst>
          </p:cNvPr>
          <p:cNvSpPr/>
          <p:nvPr/>
        </p:nvSpPr>
        <p:spPr>
          <a:xfrm rot="5400000">
            <a:off x="7731186" y="3500460"/>
            <a:ext cx="466085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78BE3-656B-4E35-8B87-F561984A9954}"/>
              </a:ext>
            </a:extLst>
          </p:cNvPr>
          <p:cNvSpPr txBox="1"/>
          <p:nvPr/>
        </p:nvSpPr>
        <p:spPr>
          <a:xfrm>
            <a:off x="6852583" y="4136094"/>
            <a:ext cx="2066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We would then design our product to suit the </a:t>
            </a:r>
            <a:r>
              <a:rPr lang="en-GB" sz="1400" b="1" dirty="0"/>
              <a:t>remaining 90%.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3C65C-8EB2-42DC-B8A0-7E36E48CC3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5" y="2709854"/>
            <a:ext cx="2051347" cy="10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19"/>
    </mc:Choice>
    <mc:Fallback xmlns="">
      <p:transition spd="slow" advTm="459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CFC3D5-C916-445A-AB75-8D80BFC55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7BEEB-7C25-4564-BB68-B0531D17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880" y="0"/>
            <a:ext cx="6664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7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4897A2-36DC-488D-AAF9-DC465DA631EF}"/>
              </a:ext>
            </a:extLst>
          </p:cNvPr>
          <p:cNvSpPr txBox="1">
            <a:spLocks/>
          </p:cNvSpPr>
          <p:nvPr/>
        </p:nvSpPr>
        <p:spPr>
          <a:xfrm>
            <a:off x="2713311" y="154198"/>
            <a:ext cx="6222141" cy="484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How is anthropometric data used in product design?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A4A4B-FB26-4D86-B70E-5D40ED85B4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076" y="1002400"/>
            <a:ext cx="3850703" cy="39627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574BAE6-6E24-4130-895B-1C5D5ADEB923}"/>
              </a:ext>
            </a:extLst>
          </p:cNvPr>
          <p:cNvSpPr/>
          <p:nvPr/>
        </p:nvSpPr>
        <p:spPr>
          <a:xfrm>
            <a:off x="2133150" y="4656612"/>
            <a:ext cx="470784" cy="230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D642CE-DAC4-4D04-A107-D46E553629CA}"/>
              </a:ext>
            </a:extLst>
          </p:cNvPr>
          <p:cNvSpPr/>
          <p:nvPr/>
        </p:nvSpPr>
        <p:spPr>
          <a:xfrm>
            <a:off x="2603934" y="4656612"/>
            <a:ext cx="492535" cy="23038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E931D7-02DB-434B-A5A1-FB52E2A79E93}"/>
              </a:ext>
            </a:extLst>
          </p:cNvPr>
          <p:cNvSpPr txBox="1"/>
          <p:nvPr/>
        </p:nvSpPr>
        <p:spPr>
          <a:xfrm>
            <a:off x="4366754" y="1002400"/>
            <a:ext cx="44491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If you were designing an adjustable computer desk, what would be the </a:t>
            </a:r>
            <a:r>
              <a:rPr lang="en-GB" sz="1400" b="1" dirty="0"/>
              <a:t>maximum</a:t>
            </a:r>
            <a:r>
              <a:rPr lang="en-GB" sz="1400" dirty="0"/>
              <a:t> and the </a:t>
            </a:r>
            <a:r>
              <a:rPr lang="en-GB" sz="1400" b="1" dirty="0"/>
              <a:t>minimum</a:t>
            </a:r>
            <a:r>
              <a:rPr lang="en-GB" sz="1400" dirty="0"/>
              <a:t> seat height you would allow it to be adjusted to?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First look at the    </a:t>
            </a:r>
            <a:r>
              <a:rPr lang="en-GB" sz="1400" b="1" dirty="0"/>
              <a:t>tallest     </a:t>
            </a:r>
            <a:r>
              <a:rPr lang="en-GB" sz="1400" dirty="0"/>
              <a:t> (or the 95% percentile) sitting height..</a:t>
            </a:r>
          </a:p>
          <a:p>
            <a:endParaRPr lang="en-GB" sz="1400" dirty="0"/>
          </a:p>
          <a:p>
            <a:r>
              <a:rPr lang="en-GB" sz="1400" dirty="0"/>
              <a:t>Then look at the   </a:t>
            </a:r>
            <a:r>
              <a:rPr lang="en-GB" sz="1400" b="1" dirty="0"/>
              <a:t>shortest </a:t>
            </a:r>
            <a:r>
              <a:rPr lang="en-GB" sz="1400" dirty="0"/>
              <a:t>   (or the 5</a:t>
            </a:r>
            <a:r>
              <a:rPr lang="en-GB" sz="1400" baseline="30000" dirty="0"/>
              <a:t>th</a:t>
            </a:r>
            <a:r>
              <a:rPr lang="en-GB" sz="1400" dirty="0"/>
              <a:t> percentile) sitting height…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Therefore when designing, the maximum it should be adjusted to is </a:t>
            </a:r>
            <a:r>
              <a:rPr lang="en-GB" sz="1400" b="1" dirty="0"/>
              <a:t>0476mm</a:t>
            </a:r>
            <a:r>
              <a:rPr lang="en-GB" sz="1400" dirty="0"/>
              <a:t> an the lowest it should adjust to is </a:t>
            </a:r>
            <a:r>
              <a:rPr lang="en-GB" sz="1400" b="1" dirty="0"/>
              <a:t>0352mm</a:t>
            </a:r>
            <a:r>
              <a:rPr lang="en-GB" sz="1400" dirty="0"/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F261F24-7050-406C-B25B-B00704D87800}"/>
              </a:ext>
            </a:extLst>
          </p:cNvPr>
          <p:cNvSpPr/>
          <p:nvPr/>
        </p:nvSpPr>
        <p:spPr>
          <a:xfrm>
            <a:off x="5597013" y="2043969"/>
            <a:ext cx="762151" cy="395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47F01D4-6CDE-48EA-8C24-7C46900223D7}"/>
              </a:ext>
            </a:extLst>
          </p:cNvPr>
          <p:cNvSpPr/>
          <p:nvPr/>
        </p:nvSpPr>
        <p:spPr>
          <a:xfrm>
            <a:off x="5680312" y="2679277"/>
            <a:ext cx="762151" cy="39578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BE6516E2-C7AC-400E-966E-049BB7DBFDDF}"/>
              </a:ext>
            </a:extLst>
          </p:cNvPr>
          <p:cNvSpPr/>
          <p:nvPr/>
        </p:nvSpPr>
        <p:spPr>
          <a:xfrm>
            <a:off x="2713311" y="2524991"/>
            <a:ext cx="154580" cy="71697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E7B8E0-331D-409E-B5DD-EA8624D0E7D9}"/>
              </a:ext>
            </a:extLst>
          </p:cNvPr>
          <p:cNvSpPr/>
          <p:nvPr/>
        </p:nvSpPr>
        <p:spPr>
          <a:xfrm>
            <a:off x="328076" y="4561609"/>
            <a:ext cx="3850703" cy="40357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172D15-9E2B-423E-967A-CD52175B3E0B}"/>
              </a:ext>
            </a:extLst>
          </p:cNvPr>
          <p:cNvSpPr/>
          <p:nvPr/>
        </p:nvSpPr>
        <p:spPr>
          <a:xfrm>
            <a:off x="1059873" y="2358736"/>
            <a:ext cx="2431473" cy="976746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4F202C42-040D-4E5F-9483-BA2F89ECFCEC}"/>
              </a:ext>
            </a:extLst>
          </p:cNvPr>
          <p:cNvSpPr/>
          <p:nvPr/>
        </p:nvSpPr>
        <p:spPr>
          <a:xfrm>
            <a:off x="3096469" y="2679277"/>
            <a:ext cx="155886" cy="573078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26"/>
    </mc:Choice>
    <mc:Fallback xmlns="">
      <p:transition spd="slow" advTm="53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2" grpId="0" animBg="1"/>
      <p:bldP spid="24" grpId="0" animBg="1"/>
      <p:bldP spid="2" grpId="0" animBg="1"/>
      <p:bldP spid="4" grpId="0" animBg="1"/>
      <p:bldP spid="1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E4504-5440-4335-BAA4-DF14317B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116" y="2166449"/>
            <a:ext cx="3524250" cy="245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81B47-FEA4-4E92-9A01-14A4A0C8A6CF}"/>
              </a:ext>
            </a:extLst>
          </p:cNvPr>
          <p:cNvSpPr txBox="1"/>
          <p:nvPr/>
        </p:nvSpPr>
        <p:spPr>
          <a:xfrm>
            <a:off x="939822" y="1335760"/>
            <a:ext cx="300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would use this </a:t>
            </a:r>
          </a:p>
          <a:p>
            <a:pPr algn="ctr"/>
            <a:r>
              <a:rPr lang="en-GB" b="1" dirty="0"/>
              <a:t>ANTHROPOMETRIC data</a:t>
            </a:r>
            <a:r>
              <a:rPr lang="en-GB" dirty="0"/>
              <a:t>…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844AA-DD46-40B8-8FED-DF255710A46E}"/>
              </a:ext>
            </a:extLst>
          </p:cNvPr>
          <p:cNvSpPr txBox="1"/>
          <p:nvPr/>
        </p:nvSpPr>
        <p:spPr>
          <a:xfrm>
            <a:off x="4935115" y="1335760"/>
            <a:ext cx="352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be able to design this </a:t>
            </a:r>
            <a:r>
              <a:rPr lang="en-GB" b="1" dirty="0"/>
              <a:t>ERGONOMIC gaming chair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955B3-5EDD-49E0-B561-B3D117C71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" t="4077" r="2563" b="6078"/>
          <a:stretch/>
        </p:blipFill>
        <p:spPr>
          <a:xfrm>
            <a:off x="496000" y="2150516"/>
            <a:ext cx="3754227" cy="2470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78EB81B-3DE2-4DF8-B0F3-99E32DF519A1}"/>
              </a:ext>
            </a:extLst>
          </p:cNvPr>
          <p:cNvSpPr txBox="1">
            <a:spLocks/>
          </p:cNvSpPr>
          <p:nvPr/>
        </p:nvSpPr>
        <p:spPr>
          <a:xfrm>
            <a:off x="2777480" y="288312"/>
            <a:ext cx="5885645" cy="484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How is anthropometric data used in design?</a:t>
            </a:r>
          </a:p>
        </p:txBody>
      </p:sp>
    </p:spTree>
    <p:extLst>
      <p:ext uri="{BB962C8B-B14F-4D97-AF65-F5344CB8AC3E}">
        <p14:creationId xmlns:p14="http://schemas.microsoft.com/office/powerpoint/2010/main" val="9165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9"/>
    </mc:Choice>
    <mc:Fallback xmlns="">
      <p:transition spd="slow" advTm="138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4F7D-F55B-4F50-B938-35C187C62EB3}"/>
              </a:ext>
            </a:extLst>
          </p:cNvPr>
          <p:cNvSpPr txBox="1">
            <a:spLocks/>
          </p:cNvSpPr>
          <p:nvPr/>
        </p:nvSpPr>
        <p:spPr>
          <a:xfrm>
            <a:off x="2783655" y="276307"/>
            <a:ext cx="5384072" cy="4846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How are ergonomics used in design?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C37D0-80FC-492B-A2ED-2ADDE23992B2}"/>
              </a:ext>
            </a:extLst>
          </p:cNvPr>
          <p:cNvSpPr txBox="1"/>
          <p:nvPr/>
        </p:nvSpPr>
        <p:spPr>
          <a:xfrm>
            <a:off x="291362" y="879848"/>
            <a:ext cx="856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Designers look at the way the products are used and how they can be designed to have </a:t>
            </a:r>
            <a:r>
              <a:rPr lang="en-GB" b="1" dirty="0"/>
              <a:t>maximum comfort </a:t>
            </a:r>
            <a:r>
              <a:rPr lang="en-GB" dirty="0"/>
              <a:t>when in 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48B93-7F02-42BC-AA90-FBD98938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87" y="1916569"/>
            <a:ext cx="1691246" cy="1415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89501-8403-40AB-AA1D-A6E719274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99" y="1916569"/>
            <a:ext cx="2070914" cy="1159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E80C11-3954-4D84-95D5-D11AE8FD6C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411" y="3502363"/>
            <a:ext cx="1087385" cy="1550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FC151-602E-4D7F-AF17-5F7B4D689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918" y="3626021"/>
            <a:ext cx="1297773" cy="1435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EC5F13-B606-47EB-A158-2496CAE835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432" y="3894711"/>
            <a:ext cx="1157754" cy="115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BAE73B-9D6C-474E-A8D1-A6BE8A02FB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402" y="1929693"/>
            <a:ext cx="1718775" cy="1310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3726F8-F8EA-4703-BA9B-BD27E8B34C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516" y="3557421"/>
            <a:ext cx="1284997" cy="1495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FEA0BB-B7AA-44B0-A371-4F7E461A1C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543" y="1929693"/>
            <a:ext cx="1601507" cy="1497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1B64AF-2257-47A2-8791-F337A72A80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58" y="3794962"/>
            <a:ext cx="1832168" cy="1257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42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6"/>
    </mc:Choice>
    <mc:Fallback xmlns="">
      <p:transition spd="slow" advTm="1510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Stephen Hill</cp:lastModifiedBy>
  <cp:revision>61</cp:revision>
  <dcterms:created xsi:type="dcterms:W3CDTF">2019-06-20T13:11:54Z</dcterms:created>
  <dcterms:modified xsi:type="dcterms:W3CDTF">2021-12-07T08:24:18Z</dcterms:modified>
</cp:coreProperties>
</file>