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7" r:id="rId2"/>
    <p:sldId id="276" r:id="rId3"/>
    <p:sldId id="338" r:id="rId4"/>
    <p:sldId id="302" r:id="rId5"/>
    <p:sldId id="328" r:id="rId6"/>
    <p:sldId id="340" r:id="rId7"/>
    <p:sldId id="317" r:id="rId8"/>
    <p:sldId id="330" r:id="rId9"/>
    <p:sldId id="331" r:id="rId10"/>
    <p:sldId id="329" r:id="rId11"/>
    <p:sldId id="339" r:id="rId12"/>
    <p:sldId id="332" r:id="rId13"/>
    <p:sldId id="327" r:id="rId14"/>
    <p:sldId id="322" r:id="rId15"/>
    <p:sldId id="303" r:id="rId16"/>
    <p:sldId id="321" r:id="rId17"/>
    <p:sldId id="323" r:id="rId18"/>
    <p:sldId id="324" r:id="rId19"/>
    <p:sldId id="326" r:id="rId20"/>
    <p:sldId id="325" r:id="rId21"/>
    <p:sldId id="318" r:id="rId22"/>
    <p:sldId id="316" r:id="rId23"/>
    <p:sldId id="315" r:id="rId24"/>
    <p:sldId id="319" r:id="rId25"/>
    <p:sldId id="270" r:id="rId26"/>
    <p:sldId id="33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647"/>
    <a:srgbClr val="000000"/>
    <a:srgbClr val="FFCCFF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C3CC9-BBD3-4FD3-8638-94140E8602DE}" v="2" dt="2021-12-07T08:35:08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887" autoAdjust="0"/>
  </p:normalViewPr>
  <p:slideViewPr>
    <p:cSldViewPr snapToGrid="0">
      <p:cViewPr varScale="1">
        <p:scale>
          <a:sx n="109" d="100"/>
          <a:sy n="109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Hill" userId="8fe0d139-5496-4f6a-8181-845081540b32" providerId="ADAL" clId="{67E09E2A-B865-4763-9A58-D15FBECCB9C1}"/>
    <pc:docChg chg="undo custSel addSld delSld modSld sldOrd">
      <pc:chgData name="Mr S Hill" userId="8fe0d139-5496-4f6a-8181-845081540b32" providerId="ADAL" clId="{67E09E2A-B865-4763-9A58-D15FBECCB9C1}" dt="2020-06-28T12:33:03.934" v="2284" actId="1076"/>
      <pc:docMkLst>
        <pc:docMk/>
      </pc:docMkLst>
      <pc:sldChg chg="addSp modSp mod">
        <pc:chgData name="Mr S Hill" userId="8fe0d139-5496-4f6a-8181-845081540b32" providerId="ADAL" clId="{67E09E2A-B865-4763-9A58-D15FBECCB9C1}" dt="2020-06-26T08:35:28.994" v="468" actId="14100"/>
        <pc:sldMkLst>
          <pc:docMk/>
          <pc:sldMk cId="643660870" sldId="270"/>
        </pc:sldMkLst>
        <pc:spChg chg="add mod">
          <ac:chgData name="Mr S Hill" userId="8fe0d139-5496-4f6a-8181-845081540b32" providerId="ADAL" clId="{67E09E2A-B865-4763-9A58-D15FBECCB9C1}" dt="2020-06-26T08:35:28.994" v="468" actId="14100"/>
          <ac:spMkLst>
            <pc:docMk/>
            <pc:sldMk cId="643660870" sldId="270"/>
            <ac:spMk id="6" creationId="{61DF8E96-E3BF-4DF9-9F69-7E60B84DF353}"/>
          </ac:spMkLst>
        </pc:spChg>
      </pc:sldChg>
      <pc:sldChg chg="del">
        <pc:chgData name="Mr S Hill" userId="8fe0d139-5496-4f6a-8181-845081540b32" providerId="ADAL" clId="{67E09E2A-B865-4763-9A58-D15FBECCB9C1}" dt="2020-06-26T07:56:00.042" v="193" actId="47"/>
        <pc:sldMkLst>
          <pc:docMk/>
          <pc:sldMk cId="3637622694" sldId="272"/>
        </pc:sldMkLst>
      </pc:sldChg>
      <pc:sldChg chg="delSp modSp mod">
        <pc:chgData name="Mr S Hill" userId="8fe0d139-5496-4f6a-8181-845081540b32" providerId="ADAL" clId="{67E09E2A-B865-4763-9A58-D15FBECCB9C1}" dt="2020-06-28T10:54:35.549" v="537" actId="1076"/>
        <pc:sldMkLst>
          <pc:docMk/>
          <pc:sldMk cId="709778285" sldId="275"/>
        </pc:sldMkLst>
        <pc:spChg chg="del">
          <ac:chgData name="Mr S Hill" userId="8fe0d139-5496-4f6a-8181-845081540b32" providerId="ADAL" clId="{67E09E2A-B865-4763-9A58-D15FBECCB9C1}" dt="2020-06-26T07:29:41.482" v="1" actId="478"/>
          <ac:spMkLst>
            <pc:docMk/>
            <pc:sldMk cId="709778285" sldId="275"/>
            <ac:spMk id="63" creationId="{5BE562E3-65C7-4309-971F-468F12FF97A9}"/>
          </ac:spMkLst>
        </pc:spChg>
        <pc:grpChg chg="del mod">
          <ac:chgData name="Mr S Hill" userId="8fe0d139-5496-4f6a-8181-845081540b32" providerId="ADAL" clId="{67E09E2A-B865-4763-9A58-D15FBECCB9C1}" dt="2020-06-26T07:29:53.401" v="3" actId="165"/>
          <ac:grpSpMkLst>
            <pc:docMk/>
            <pc:sldMk cId="709778285" sldId="275"/>
            <ac:grpSpMk id="48" creationId="{3AEAC994-6FC4-458F-AD2A-68CCDD63296E}"/>
          </ac:grpSpMkLst>
        </pc:grp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49" creationId="{BEED2337-E05D-4E57-B4E9-4C070B0B1F12}"/>
          </ac:picMkLst>
        </pc:picChg>
        <pc:picChg chg="mod topLvl">
          <ac:chgData name="Mr S Hill" userId="8fe0d139-5496-4f6a-8181-845081540b32" providerId="ADAL" clId="{67E09E2A-B865-4763-9A58-D15FBECCB9C1}" dt="2020-06-28T10:53:51.229" v="520" actId="1076"/>
          <ac:picMkLst>
            <pc:docMk/>
            <pc:sldMk cId="709778285" sldId="275"/>
            <ac:picMk id="50" creationId="{B9555AE8-136C-4D5B-BFE7-83AFB589F829}"/>
          </ac:picMkLst>
        </pc:picChg>
        <pc:picChg chg="mod topLvl">
          <ac:chgData name="Mr S Hill" userId="8fe0d139-5496-4f6a-8181-845081540b32" providerId="ADAL" clId="{67E09E2A-B865-4763-9A58-D15FBECCB9C1}" dt="2020-06-28T10:54:23.360" v="533" actId="1076"/>
          <ac:picMkLst>
            <pc:docMk/>
            <pc:sldMk cId="709778285" sldId="275"/>
            <ac:picMk id="51" creationId="{28C0BA9E-B9F3-46AB-8FE1-CBB20E732191}"/>
          </ac:picMkLst>
        </pc:picChg>
        <pc:picChg chg="mod topLvl">
          <ac:chgData name="Mr S Hill" userId="8fe0d139-5496-4f6a-8181-845081540b32" providerId="ADAL" clId="{67E09E2A-B865-4763-9A58-D15FBECCB9C1}" dt="2020-06-28T10:54:24.899" v="534" actId="1076"/>
          <ac:picMkLst>
            <pc:docMk/>
            <pc:sldMk cId="709778285" sldId="275"/>
            <ac:picMk id="52" creationId="{DB4F84B3-A922-480C-AEA1-9C7C6CFFA664}"/>
          </ac:picMkLst>
        </pc:picChg>
        <pc:picChg chg="mod topLvl">
          <ac:chgData name="Mr S Hill" userId="8fe0d139-5496-4f6a-8181-845081540b32" providerId="ADAL" clId="{67E09E2A-B865-4763-9A58-D15FBECCB9C1}" dt="2020-06-28T10:53:49.318" v="519" actId="1076"/>
          <ac:picMkLst>
            <pc:docMk/>
            <pc:sldMk cId="709778285" sldId="275"/>
            <ac:picMk id="53" creationId="{E43F4AD0-502C-441A-BC1B-F47AAD70B949}"/>
          </ac:picMkLst>
        </pc:pic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54" creationId="{71F22ED9-DE50-4CA4-91A4-6E6E485344AC}"/>
          </ac:picMkLst>
        </pc:picChg>
        <pc:picChg chg="mod topLvl">
          <ac:chgData name="Mr S Hill" userId="8fe0d139-5496-4f6a-8181-845081540b32" providerId="ADAL" clId="{67E09E2A-B865-4763-9A58-D15FBECCB9C1}" dt="2020-06-28T10:54:35.549" v="537" actId="1076"/>
          <ac:picMkLst>
            <pc:docMk/>
            <pc:sldMk cId="709778285" sldId="275"/>
            <ac:picMk id="55" creationId="{43345A1B-9F6B-42C7-A5BB-0E7D234945AA}"/>
          </ac:picMkLst>
        </pc:pic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56" creationId="{4EC80746-39CF-440E-A5FF-DAF1AF1F5686}"/>
          </ac:picMkLst>
        </pc:pic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57" creationId="{50C2C578-AD74-49CE-9306-4410462F1435}"/>
          </ac:picMkLst>
        </pc:picChg>
        <pc:picChg chg="mod topLvl">
          <ac:chgData name="Mr S Hill" userId="8fe0d139-5496-4f6a-8181-845081540b32" providerId="ADAL" clId="{67E09E2A-B865-4763-9A58-D15FBECCB9C1}" dt="2020-06-28T10:54:22.249" v="532" actId="1076"/>
          <ac:picMkLst>
            <pc:docMk/>
            <pc:sldMk cId="709778285" sldId="275"/>
            <ac:picMk id="58" creationId="{00CD524F-D51D-4648-AA69-876CE2B1AD32}"/>
          </ac:picMkLst>
        </pc:picChg>
        <pc:picChg chg="mod topLvl">
          <ac:chgData name="Mr S Hill" userId="8fe0d139-5496-4f6a-8181-845081540b32" providerId="ADAL" clId="{67E09E2A-B865-4763-9A58-D15FBECCB9C1}" dt="2020-06-28T10:54:32.109" v="536" actId="1076"/>
          <ac:picMkLst>
            <pc:docMk/>
            <pc:sldMk cId="709778285" sldId="275"/>
            <ac:picMk id="59" creationId="{8F8C76BC-6EA5-40DD-A5AD-01C95F471C58}"/>
          </ac:picMkLst>
        </pc:pic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60" creationId="{6EA35CE3-7E4E-47F4-9BB6-8B871D9E9C56}"/>
          </ac:picMkLst>
        </pc:picChg>
        <pc:picChg chg="mod topLvl">
          <ac:chgData name="Mr S Hill" userId="8fe0d139-5496-4f6a-8181-845081540b32" providerId="ADAL" clId="{67E09E2A-B865-4763-9A58-D15FBECCB9C1}" dt="2020-06-28T10:54:09.830" v="527" actId="1076"/>
          <ac:picMkLst>
            <pc:docMk/>
            <pc:sldMk cId="709778285" sldId="275"/>
            <ac:picMk id="61" creationId="{316AC6CC-5B45-4612-9550-A3E8DF37F471}"/>
          </ac:picMkLst>
        </pc:picChg>
        <pc:picChg chg="mod topLvl">
          <ac:chgData name="Mr S Hill" userId="8fe0d139-5496-4f6a-8181-845081540b32" providerId="ADAL" clId="{67E09E2A-B865-4763-9A58-D15FBECCB9C1}" dt="2020-06-28T10:54:27.539" v="535" actId="1076"/>
          <ac:picMkLst>
            <pc:docMk/>
            <pc:sldMk cId="709778285" sldId="275"/>
            <ac:picMk id="62" creationId="{4AC2FAC1-28DD-4633-B21A-EE9A5FA44AA5}"/>
          </ac:picMkLst>
        </pc:picChg>
      </pc:sldChg>
      <pc:sldChg chg="del">
        <pc:chgData name="Mr S Hill" userId="8fe0d139-5496-4f6a-8181-845081540b32" providerId="ADAL" clId="{67E09E2A-B865-4763-9A58-D15FBECCB9C1}" dt="2020-06-26T07:56:04.049" v="194" actId="47"/>
        <pc:sldMkLst>
          <pc:docMk/>
          <pc:sldMk cId="3935798771" sldId="277"/>
        </pc:sldMkLst>
      </pc:sldChg>
      <pc:sldChg chg="del">
        <pc:chgData name="Mr S Hill" userId="8fe0d139-5496-4f6a-8181-845081540b32" providerId="ADAL" clId="{67E09E2A-B865-4763-9A58-D15FBECCB9C1}" dt="2020-06-26T07:55:53.377" v="189" actId="47"/>
        <pc:sldMkLst>
          <pc:docMk/>
          <pc:sldMk cId="1824023314" sldId="289"/>
        </pc:sldMkLst>
      </pc:sldChg>
      <pc:sldChg chg="del">
        <pc:chgData name="Mr S Hill" userId="8fe0d139-5496-4f6a-8181-845081540b32" providerId="ADAL" clId="{67E09E2A-B865-4763-9A58-D15FBECCB9C1}" dt="2020-06-26T07:55:56.074" v="190" actId="47"/>
        <pc:sldMkLst>
          <pc:docMk/>
          <pc:sldMk cId="1080617183" sldId="290"/>
        </pc:sldMkLst>
      </pc:sldChg>
      <pc:sldChg chg="del">
        <pc:chgData name="Mr S Hill" userId="8fe0d139-5496-4f6a-8181-845081540b32" providerId="ADAL" clId="{67E09E2A-B865-4763-9A58-D15FBECCB9C1}" dt="2020-06-26T07:55:57.455" v="191" actId="47"/>
        <pc:sldMkLst>
          <pc:docMk/>
          <pc:sldMk cId="3898784156" sldId="291"/>
        </pc:sldMkLst>
      </pc:sldChg>
      <pc:sldChg chg="del">
        <pc:chgData name="Mr S Hill" userId="8fe0d139-5496-4f6a-8181-845081540b32" providerId="ADAL" clId="{67E09E2A-B865-4763-9A58-D15FBECCB9C1}" dt="2020-06-26T07:55:58.558" v="192" actId="47"/>
        <pc:sldMkLst>
          <pc:docMk/>
          <pc:sldMk cId="3497727771" sldId="292"/>
        </pc:sldMkLst>
      </pc:sldChg>
      <pc:sldChg chg="del">
        <pc:chgData name="Mr S Hill" userId="8fe0d139-5496-4f6a-8181-845081540b32" providerId="ADAL" clId="{67E09E2A-B865-4763-9A58-D15FBECCB9C1}" dt="2020-06-28T11:24:46.012" v="889" actId="47"/>
        <pc:sldMkLst>
          <pc:docMk/>
          <pc:sldMk cId="173401006" sldId="293"/>
        </pc:sldMkLst>
      </pc:sldChg>
      <pc:sldChg chg="delSp modSp del mod ord">
        <pc:chgData name="Mr S Hill" userId="8fe0d139-5496-4f6a-8181-845081540b32" providerId="ADAL" clId="{67E09E2A-B865-4763-9A58-D15FBECCB9C1}" dt="2020-06-28T12:06:19.416" v="1662" actId="47"/>
        <pc:sldMkLst>
          <pc:docMk/>
          <pc:sldMk cId="553935909" sldId="294"/>
        </pc:sldMkLst>
        <pc:spChg chg="del mod">
          <ac:chgData name="Mr S Hill" userId="8fe0d139-5496-4f6a-8181-845081540b32" providerId="ADAL" clId="{67E09E2A-B865-4763-9A58-D15FBECCB9C1}" dt="2020-06-28T11:24:01.736" v="880" actId="478"/>
          <ac:spMkLst>
            <pc:docMk/>
            <pc:sldMk cId="553935909" sldId="294"/>
            <ac:spMk id="3" creationId="{31B6E257-27D6-4DDD-8A37-7008715C32DA}"/>
          </ac:spMkLst>
        </pc:spChg>
        <pc:picChg chg="del">
          <ac:chgData name="Mr S Hill" userId="8fe0d139-5496-4f6a-8181-845081540b32" providerId="ADAL" clId="{67E09E2A-B865-4763-9A58-D15FBECCB9C1}" dt="2020-06-28T11:24:28.790" v="887" actId="21"/>
          <ac:picMkLst>
            <pc:docMk/>
            <pc:sldMk cId="553935909" sldId="294"/>
            <ac:picMk id="4" creationId="{73590903-7A89-4EDA-9795-28C61568C8C4}"/>
          </ac:picMkLst>
        </pc:picChg>
      </pc:sldChg>
      <pc:sldChg chg="addSp delSp modSp mod ord modAnim">
        <pc:chgData name="Mr S Hill" userId="8fe0d139-5496-4f6a-8181-845081540b32" providerId="ADAL" clId="{67E09E2A-B865-4763-9A58-D15FBECCB9C1}" dt="2020-06-28T12:03:31.972" v="1637"/>
        <pc:sldMkLst>
          <pc:docMk/>
          <pc:sldMk cId="441243814" sldId="295"/>
        </pc:sldMkLst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2" creationId="{43DDDC46-CD3B-4645-AE13-B60C06B8D7D8}"/>
          </ac:spMkLst>
        </pc:spChg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3" creationId="{CD8E44F2-8048-4E36-8312-5AE4735CB769}"/>
          </ac:spMkLst>
        </pc:spChg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4" creationId="{AC857BD4-88F1-4A71-85B3-97F413053EFE}"/>
          </ac:spMkLst>
        </pc:spChg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5" creationId="{E80F408C-E0D3-4F8C-8684-A2EEB626716C}"/>
          </ac:spMkLst>
        </pc:spChg>
        <pc:spChg chg="add del mod">
          <ac:chgData name="Mr S Hill" userId="8fe0d139-5496-4f6a-8181-845081540b32" providerId="ADAL" clId="{67E09E2A-B865-4763-9A58-D15FBECCB9C1}" dt="2020-06-28T12:02:38.281" v="1611"/>
          <ac:spMkLst>
            <pc:docMk/>
            <pc:sldMk cId="441243814" sldId="295"/>
            <ac:spMk id="6" creationId="{058B6AC0-8A69-478A-9A77-6BDFBC67B7AB}"/>
          </ac:spMkLst>
        </pc:spChg>
        <pc:spChg chg="add mod">
          <ac:chgData name="Mr S Hill" userId="8fe0d139-5496-4f6a-8181-845081540b32" providerId="ADAL" clId="{67E09E2A-B865-4763-9A58-D15FBECCB9C1}" dt="2020-06-28T12:02:53.094" v="1628" actId="1076"/>
          <ac:spMkLst>
            <pc:docMk/>
            <pc:sldMk cId="441243814" sldId="295"/>
            <ac:spMk id="8" creationId="{C71DEBEA-995F-4B65-9268-37A8F14B8BD4}"/>
          </ac:spMkLst>
        </pc:spChg>
        <pc:spChg chg="mod">
          <ac:chgData name="Mr S Hill" userId="8fe0d139-5496-4f6a-8181-845081540b32" providerId="ADAL" clId="{67E09E2A-B865-4763-9A58-D15FBECCB9C1}" dt="2020-06-28T12:00:01.269" v="1558" actId="164"/>
          <ac:spMkLst>
            <pc:docMk/>
            <pc:sldMk cId="441243814" sldId="295"/>
            <ac:spMk id="9" creationId="{E7F7572E-1275-4236-82FA-CBB4E7E3225B}"/>
          </ac:spMkLst>
        </pc:spChg>
        <pc:spChg chg="mod">
          <ac:chgData name="Mr S Hill" userId="8fe0d139-5496-4f6a-8181-845081540b32" providerId="ADAL" clId="{67E09E2A-B865-4763-9A58-D15FBECCB9C1}" dt="2020-06-28T12:00:01.269" v="1558" actId="164"/>
          <ac:spMkLst>
            <pc:docMk/>
            <pc:sldMk cId="441243814" sldId="295"/>
            <ac:spMk id="10" creationId="{CAEF6318-88C1-4763-AE66-B0D5B4964ABB}"/>
          </ac:spMkLst>
        </pc:spChg>
        <pc:spChg chg="mod">
          <ac:chgData name="Mr S Hill" userId="8fe0d139-5496-4f6a-8181-845081540b32" providerId="ADAL" clId="{67E09E2A-B865-4763-9A58-D15FBECCB9C1}" dt="2020-06-28T12:00:01.269" v="1558" actId="164"/>
          <ac:spMkLst>
            <pc:docMk/>
            <pc:sldMk cId="441243814" sldId="295"/>
            <ac:spMk id="11" creationId="{076F80A9-AD20-4D9F-B4B1-E2DAC50AECF9}"/>
          </ac:spMkLst>
        </pc:spChg>
        <pc:spChg chg="del">
          <ac:chgData name="Mr S Hill" userId="8fe0d139-5496-4f6a-8181-845081540b32" providerId="ADAL" clId="{67E09E2A-B865-4763-9A58-D15FBECCB9C1}" dt="2020-06-26T07:49:46.177" v="186" actId="478"/>
          <ac:spMkLst>
            <pc:docMk/>
            <pc:sldMk cId="441243814" sldId="295"/>
            <ac:spMk id="12" creationId="{B7FF556C-D3A2-4BEE-AE89-75A02383D7E1}"/>
          </ac:spMkLst>
        </pc:spChg>
        <pc:spChg chg="del">
          <ac:chgData name="Mr S Hill" userId="8fe0d139-5496-4f6a-8181-845081540b32" providerId="ADAL" clId="{67E09E2A-B865-4763-9A58-D15FBECCB9C1}" dt="2020-06-26T07:49:47.904" v="187" actId="478"/>
          <ac:spMkLst>
            <pc:docMk/>
            <pc:sldMk cId="441243814" sldId="295"/>
            <ac:spMk id="13" creationId="{8EF6B803-E490-444F-A6EF-326D5EEF4E36}"/>
          </ac:spMkLst>
        </pc:spChg>
        <pc:spChg chg="add del mod">
          <ac:chgData name="Mr S Hill" userId="8fe0d139-5496-4f6a-8181-845081540b32" providerId="ADAL" clId="{67E09E2A-B865-4763-9A58-D15FBECCB9C1}" dt="2020-06-28T12:01:58.337" v="1591"/>
          <ac:spMkLst>
            <pc:docMk/>
            <pc:sldMk cId="441243814" sldId="295"/>
            <ac:spMk id="14" creationId="{24D7149E-6C21-403F-B2E7-4325166C418D}"/>
          </ac:spMkLst>
        </pc:spChg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15" creationId="{86318438-68C4-4A20-BD20-8DF9A776C355}"/>
          </ac:spMkLst>
        </pc:spChg>
        <pc:spChg chg="mod">
          <ac:chgData name="Mr S Hill" userId="8fe0d139-5496-4f6a-8181-845081540b32" providerId="ADAL" clId="{67E09E2A-B865-4763-9A58-D15FBECCB9C1}" dt="2020-06-28T12:00:01.269" v="1558" actId="164"/>
          <ac:spMkLst>
            <pc:docMk/>
            <pc:sldMk cId="441243814" sldId="295"/>
            <ac:spMk id="16" creationId="{59A1243A-88EB-4D22-A78F-F89BBAAE9B01}"/>
          </ac:spMkLst>
        </pc:spChg>
        <pc:spChg chg="mod">
          <ac:chgData name="Mr S Hill" userId="8fe0d139-5496-4f6a-8181-845081540b32" providerId="ADAL" clId="{67E09E2A-B865-4763-9A58-D15FBECCB9C1}" dt="2020-06-28T12:00:01.269" v="1558" actId="164"/>
          <ac:spMkLst>
            <pc:docMk/>
            <pc:sldMk cId="441243814" sldId="295"/>
            <ac:spMk id="17" creationId="{6C692477-4F6D-430A-9084-4D1951F4A3FB}"/>
          </ac:spMkLst>
        </pc:spChg>
        <pc:spChg chg="add del mod">
          <ac:chgData name="Mr S Hill" userId="8fe0d139-5496-4f6a-8181-845081540b32" providerId="ADAL" clId="{67E09E2A-B865-4763-9A58-D15FBECCB9C1}" dt="2020-06-28T12:01:24.295" v="1576" actId="478"/>
          <ac:spMkLst>
            <pc:docMk/>
            <pc:sldMk cId="441243814" sldId="295"/>
            <ac:spMk id="18" creationId="{E0A78638-D396-4E61-9F2E-DE12ED4EF952}"/>
          </ac:spMkLst>
        </pc:spChg>
        <pc:spChg chg="del">
          <ac:chgData name="Mr S Hill" userId="8fe0d139-5496-4f6a-8181-845081540b32" providerId="ADAL" clId="{67E09E2A-B865-4763-9A58-D15FBECCB9C1}" dt="2020-06-26T07:49:44.328" v="185" actId="478"/>
          <ac:spMkLst>
            <pc:docMk/>
            <pc:sldMk cId="441243814" sldId="295"/>
            <ac:spMk id="18" creationId="{EA871C1A-0F1D-452C-A739-9074368134BF}"/>
          </ac:spMkLst>
        </pc:spChg>
        <pc:spChg chg="add del mod">
          <ac:chgData name="Mr S Hill" userId="8fe0d139-5496-4f6a-8181-845081540b32" providerId="ADAL" clId="{67E09E2A-B865-4763-9A58-D15FBECCB9C1}" dt="2020-06-28T12:01:58.338" v="1593"/>
          <ac:spMkLst>
            <pc:docMk/>
            <pc:sldMk cId="441243814" sldId="295"/>
            <ac:spMk id="19" creationId="{81386B6B-9D08-4611-B507-C9E0BBFB4EBE}"/>
          </ac:spMkLst>
        </pc:spChg>
        <pc:spChg chg="del">
          <ac:chgData name="Mr S Hill" userId="8fe0d139-5496-4f6a-8181-845081540b32" providerId="ADAL" clId="{67E09E2A-B865-4763-9A58-D15FBECCB9C1}" dt="2020-06-26T07:49:49.906" v="188" actId="478"/>
          <ac:spMkLst>
            <pc:docMk/>
            <pc:sldMk cId="441243814" sldId="295"/>
            <ac:spMk id="19" creationId="{EB58CAD7-E76C-4415-9B9B-FC0441545577}"/>
          </ac:spMkLst>
        </pc:spChg>
        <pc:spChg chg="mod">
          <ac:chgData name="Mr S Hill" userId="8fe0d139-5496-4f6a-8181-845081540b32" providerId="ADAL" clId="{67E09E2A-B865-4763-9A58-D15FBECCB9C1}" dt="2020-06-28T12:02:44.751" v="1625" actId="1035"/>
          <ac:spMkLst>
            <pc:docMk/>
            <pc:sldMk cId="441243814" sldId="295"/>
            <ac:spMk id="20" creationId="{F885984A-6169-4C20-BC8D-E48C4FE59DED}"/>
          </ac:spMkLst>
        </pc:spChg>
        <pc:spChg chg="add del mod">
          <ac:chgData name="Mr S Hill" userId="8fe0d139-5496-4f6a-8181-845081540b32" providerId="ADAL" clId="{67E09E2A-B865-4763-9A58-D15FBECCB9C1}" dt="2020-06-28T12:02:38.280" v="1609"/>
          <ac:spMkLst>
            <pc:docMk/>
            <pc:sldMk cId="441243814" sldId="295"/>
            <ac:spMk id="21" creationId="{96C0BDB4-3595-40ED-93BE-7F9F201B885F}"/>
          </ac:spMkLst>
        </pc:spChg>
        <pc:spChg chg="add del mod">
          <ac:chgData name="Mr S Hill" userId="8fe0d139-5496-4f6a-8181-845081540b32" providerId="ADAL" clId="{67E09E2A-B865-4763-9A58-D15FBECCB9C1}" dt="2020-06-28T11:58:55.357" v="1544" actId="478"/>
          <ac:spMkLst>
            <pc:docMk/>
            <pc:sldMk cId="441243814" sldId="295"/>
            <ac:spMk id="22" creationId="{C66708E6-91BB-4A5B-980D-378AE2D81E00}"/>
          </ac:spMkLst>
        </pc:spChg>
        <pc:spChg chg="add mod">
          <ac:chgData name="Mr S Hill" userId="8fe0d139-5496-4f6a-8181-845081540b32" providerId="ADAL" clId="{67E09E2A-B865-4763-9A58-D15FBECCB9C1}" dt="2020-06-28T12:02:55.725" v="1629" actId="1076"/>
          <ac:spMkLst>
            <pc:docMk/>
            <pc:sldMk cId="441243814" sldId="295"/>
            <ac:spMk id="23" creationId="{3490170C-00F1-4AFB-882E-6022A16D967C}"/>
          </ac:spMkLst>
        </pc:spChg>
        <pc:spChg chg="add mod">
          <ac:chgData name="Mr S Hill" userId="8fe0d139-5496-4f6a-8181-845081540b32" providerId="ADAL" clId="{67E09E2A-B865-4763-9A58-D15FBECCB9C1}" dt="2020-06-28T12:03:01.155" v="1631" actId="1076"/>
          <ac:spMkLst>
            <pc:docMk/>
            <pc:sldMk cId="441243814" sldId="295"/>
            <ac:spMk id="24" creationId="{95DF73A2-0634-4D09-BB6B-686EE25133AC}"/>
          </ac:spMkLst>
        </pc:spChg>
        <pc:spChg chg="add mod">
          <ac:chgData name="Mr S Hill" userId="8fe0d139-5496-4f6a-8181-845081540b32" providerId="ADAL" clId="{67E09E2A-B865-4763-9A58-D15FBECCB9C1}" dt="2020-06-28T12:02:58.765" v="1630" actId="1076"/>
          <ac:spMkLst>
            <pc:docMk/>
            <pc:sldMk cId="441243814" sldId="295"/>
            <ac:spMk id="25" creationId="{3CB3C32D-969E-4A8B-98FC-EDFF661CD818}"/>
          </ac:spMkLst>
        </pc:spChg>
        <pc:spChg chg="add mod">
          <ac:chgData name="Mr S Hill" userId="8fe0d139-5496-4f6a-8181-845081540b32" providerId="ADAL" clId="{67E09E2A-B865-4763-9A58-D15FBECCB9C1}" dt="2020-06-28T12:03:02.956" v="1632" actId="1076"/>
          <ac:spMkLst>
            <pc:docMk/>
            <pc:sldMk cId="441243814" sldId="295"/>
            <ac:spMk id="26" creationId="{01B6F646-2FE5-408A-835A-439F96C7130C}"/>
          </ac:spMkLst>
        </pc:spChg>
        <pc:grpChg chg="add mod">
          <ac:chgData name="Mr S Hill" userId="8fe0d139-5496-4f6a-8181-845081540b32" providerId="ADAL" clId="{67E09E2A-B865-4763-9A58-D15FBECCB9C1}" dt="2020-06-28T12:02:44.751" v="1625" actId="1035"/>
          <ac:grpSpMkLst>
            <pc:docMk/>
            <pc:sldMk cId="441243814" sldId="295"/>
            <ac:grpSpMk id="7" creationId="{C93A2390-7B1B-48E3-A473-F2ADA4E1F1BC}"/>
          </ac:grpSpMkLst>
        </pc:grpChg>
        <pc:picChg chg="add del mod">
          <ac:chgData name="Mr S Hill" userId="8fe0d139-5496-4f6a-8181-845081540b32" providerId="ADAL" clId="{67E09E2A-B865-4763-9A58-D15FBECCB9C1}" dt="2020-06-28T12:00:40.837" v="1567" actId="478"/>
          <ac:picMkLst>
            <pc:docMk/>
            <pc:sldMk cId="441243814" sldId="295"/>
            <ac:picMk id="13" creationId="{C147F901-2780-41D5-BC87-8D36733324B6}"/>
          </ac:picMkLst>
        </pc:picChg>
      </pc:sldChg>
      <pc:sldChg chg="del">
        <pc:chgData name="Mr S Hill" userId="8fe0d139-5496-4f6a-8181-845081540b32" providerId="ADAL" clId="{67E09E2A-B865-4763-9A58-D15FBECCB9C1}" dt="2020-06-28T11:53:44.076" v="1303" actId="47"/>
        <pc:sldMkLst>
          <pc:docMk/>
          <pc:sldMk cId="300148943" sldId="296"/>
        </pc:sldMkLst>
      </pc:sldChg>
      <pc:sldChg chg="add ord">
        <pc:chgData name="Mr S Hill" userId="8fe0d139-5496-4f6a-8181-845081540b32" providerId="ADAL" clId="{67E09E2A-B865-4763-9A58-D15FBECCB9C1}" dt="2020-06-28T12:03:59.302" v="1640"/>
        <pc:sldMkLst>
          <pc:docMk/>
          <pc:sldMk cId="3432680421" sldId="297"/>
        </pc:sldMkLst>
      </pc:sldChg>
      <pc:sldChg chg="addSp modSp new mod ord modAnim">
        <pc:chgData name="Mr S Hill" userId="8fe0d139-5496-4f6a-8181-845081540b32" providerId="ADAL" clId="{67E09E2A-B865-4763-9A58-D15FBECCB9C1}" dt="2020-06-28T12:05:06.095" v="1647" actId="113"/>
        <pc:sldMkLst>
          <pc:docMk/>
          <pc:sldMk cId="405228503" sldId="298"/>
        </pc:sldMkLst>
        <pc:spChg chg="add mod">
          <ac:chgData name="Mr S Hill" userId="8fe0d139-5496-4f6a-8181-845081540b32" providerId="ADAL" clId="{67E09E2A-B865-4763-9A58-D15FBECCB9C1}" dt="2020-06-28T12:04:59.714" v="1646" actId="1076"/>
          <ac:spMkLst>
            <pc:docMk/>
            <pc:sldMk cId="405228503" sldId="298"/>
            <ac:spMk id="2" creationId="{FFC78CBA-3515-42AA-B3D4-D6F0DE350C6A}"/>
          </ac:spMkLst>
        </pc:spChg>
        <pc:spChg chg="add mod">
          <ac:chgData name="Mr S Hill" userId="8fe0d139-5496-4f6a-8181-845081540b32" providerId="ADAL" clId="{67E09E2A-B865-4763-9A58-D15FBECCB9C1}" dt="2020-06-28T12:05:06.095" v="1647" actId="113"/>
          <ac:spMkLst>
            <pc:docMk/>
            <pc:sldMk cId="405228503" sldId="298"/>
            <ac:spMk id="4" creationId="{CD2BD7A2-853E-4275-9958-882BED51FCF6}"/>
          </ac:spMkLst>
        </pc:spChg>
        <pc:picChg chg="add mod">
          <ac:chgData name="Mr S Hill" userId="8fe0d139-5496-4f6a-8181-845081540b32" providerId="ADAL" clId="{67E09E2A-B865-4763-9A58-D15FBECCB9C1}" dt="2020-06-28T11:08:10.023" v="790" actId="1076"/>
          <ac:picMkLst>
            <pc:docMk/>
            <pc:sldMk cId="405228503" sldId="298"/>
            <ac:picMk id="3" creationId="{C19E0089-B4E3-4C7D-873E-F97560E85DD0}"/>
          </ac:picMkLst>
        </pc:picChg>
      </pc:sldChg>
      <pc:sldChg chg="addSp modSp new mod ord">
        <pc:chgData name="Mr S Hill" userId="8fe0d139-5496-4f6a-8181-845081540b32" providerId="ADAL" clId="{67E09E2A-B865-4763-9A58-D15FBECCB9C1}" dt="2020-06-28T12:04:43.193" v="1643" actId="1076"/>
        <pc:sldMkLst>
          <pc:docMk/>
          <pc:sldMk cId="1698212151" sldId="299"/>
        </pc:sldMkLst>
        <pc:spChg chg="add mod">
          <ac:chgData name="Mr S Hill" userId="8fe0d139-5496-4f6a-8181-845081540b32" providerId="ADAL" clId="{67E09E2A-B865-4763-9A58-D15FBECCB9C1}" dt="2020-06-28T12:04:43.193" v="1643" actId="1076"/>
          <ac:spMkLst>
            <pc:docMk/>
            <pc:sldMk cId="1698212151" sldId="299"/>
            <ac:spMk id="2" creationId="{C46207A5-E270-4CF9-927F-60614A251951}"/>
          </ac:spMkLst>
        </pc:spChg>
        <pc:picChg chg="add mod modCrop">
          <ac:chgData name="Mr S Hill" userId="8fe0d139-5496-4f6a-8181-845081540b32" providerId="ADAL" clId="{67E09E2A-B865-4763-9A58-D15FBECCB9C1}" dt="2020-06-28T11:23:37.172" v="879" actId="1076"/>
          <ac:picMkLst>
            <pc:docMk/>
            <pc:sldMk cId="1698212151" sldId="299"/>
            <ac:picMk id="3" creationId="{A95F54AF-DEAA-4AF8-BF44-93A1F01C8C5E}"/>
          </ac:picMkLst>
        </pc:picChg>
      </pc:sldChg>
      <pc:sldChg chg="addSp delSp modSp new del mod ord">
        <pc:chgData name="Mr S Hill" userId="8fe0d139-5496-4f6a-8181-845081540b32" providerId="ADAL" clId="{67E09E2A-B865-4763-9A58-D15FBECCB9C1}" dt="2020-06-28T12:03:36.194" v="1638" actId="47"/>
        <pc:sldMkLst>
          <pc:docMk/>
          <pc:sldMk cId="2270485181" sldId="300"/>
        </pc:sldMkLst>
        <pc:spChg chg="add mod">
          <ac:chgData name="Mr S Hill" userId="8fe0d139-5496-4f6a-8181-845081540b32" providerId="ADAL" clId="{67E09E2A-B865-4763-9A58-D15FBECCB9C1}" dt="2020-06-28T11:54:47.059" v="1316" actId="1076"/>
          <ac:spMkLst>
            <pc:docMk/>
            <pc:sldMk cId="2270485181" sldId="300"/>
            <ac:spMk id="2" creationId="{38AA8571-E5ED-4990-97AD-68FEC410149B}"/>
          </ac:spMkLst>
        </pc:spChg>
        <pc:picChg chg="add del mod">
          <ac:chgData name="Mr S Hill" userId="8fe0d139-5496-4f6a-8181-845081540b32" providerId="ADAL" clId="{67E09E2A-B865-4763-9A58-D15FBECCB9C1}" dt="2020-06-28T11:53:53.642" v="1304" actId="21"/>
          <ac:picMkLst>
            <pc:docMk/>
            <pc:sldMk cId="2270485181" sldId="300"/>
            <ac:picMk id="1026" creationId="{5C9CFB45-02C7-4411-8F7A-5A666B53C555}"/>
          </ac:picMkLst>
        </pc:picChg>
      </pc:sldChg>
      <pc:sldChg chg="addSp delSp modSp new mod">
        <pc:chgData name="Mr S Hill" userId="8fe0d139-5496-4f6a-8181-845081540b32" providerId="ADAL" clId="{67E09E2A-B865-4763-9A58-D15FBECCB9C1}" dt="2020-06-28T12:23:21.745" v="2096" actId="1076"/>
        <pc:sldMkLst>
          <pc:docMk/>
          <pc:sldMk cId="1386066342" sldId="301"/>
        </pc:sldMkLst>
        <pc:spChg chg="add mod">
          <ac:chgData name="Mr S Hill" userId="8fe0d139-5496-4f6a-8181-845081540b32" providerId="ADAL" clId="{67E09E2A-B865-4763-9A58-D15FBECCB9C1}" dt="2020-06-28T12:20:46.149" v="2046" actId="1076"/>
          <ac:spMkLst>
            <pc:docMk/>
            <pc:sldMk cId="1386066342" sldId="301"/>
            <ac:spMk id="2" creationId="{010FE288-6FED-4F7A-A97C-031F7724EBAF}"/>
          </ac:spMkLst>
        </pc:spChg>
        <pc:spChg chg="add del mod">
          <ac:chgData name="Mr S Hill" userId="8fe0d139-5496-4f6a-8181-845081540b32" providerId="ADAL" clId="{67E09E2A-B865-4763-9A58-D15FBECCB9C1}" dt="2020-06-26T07:56:47.965" v="215" actId="478"/>
          <ac:spMkLst>
            <pc:docMk/>
            <pc:sldMk cId="1386066342" sldId="301"/>
            <ac:spMk id="3" creationId="{9DEEF60E-3C46-4312-ABC6-A35DF5EEC074}"/>
          </ac:spMkLst>
        </pc:spChg>
        <pc:spChg chg="add del mod">
          <ac:chgData name="Mr S Hill" userId="8fe0d139-5496-4f6a-8181-845081540b32" providerId="ADAL" clId="{67E09E2A-B865-4763-9A58-D15FBECCB9C1}" dt="2020-06-26T08:13:32.516" v="361" actId="478"/>
          <ac:spMkLst>
            <pc:docMk/>
            <pc:sldMk cId="1386066342" sldId="301"/>
            <ac:spMk id="4" creationId="{ADD8AAF6-BEED-46C9-B2E7-B647AFAC52E4}"/>
          </ac:spMkLst>
        </pc:spChg>
        <pc:spChg chg="add del mod">
          <ac:chgData name="Mr S Hill" userId="8fe0d139-5496-4f6a-8181-845081540b32" providerId="ADAL" clId="{67E09E2A-B865-4763-9A58-D15FBECCB9C1}" dt="2020-06-26T08:13:32.516" v="361" actId="478"/>
          <ac:spMkLst>
            <pc:docMk/>
            <pc:sldMk cId="1386066342" sldId="301"/>
            <ac:spMk id="5" creationId="{AE4B27E0-12F5-494C-89F2-08310349EA7E}"/>
          </ac:spMkLst>
        </pc:spChg>
        <pc:spChg chg="add del mod">
          <ac:chgData name="Mr S Hill" userId="8fe0d139-5496-4f6a-8181-845081540b32" providerId="ADAL" clId="{67E09E2A-B865-4763-9A58-D15FBECCB9C1}" dt="2020-06-26T08:13:32.516" v="361" actId="478"/>
          <ac:spMkLst>
            <pc:docMk/>
            <pc:sldMk cId="1386066342" sldId="301"/>
            <ac:spMk id="6" creationId="{56B12CB2-6ABC-4D5D-B0AC-B0935EBA3761}"/>
          </ac:spMkLst>
        </pc:spChg>
        <pc:spChg chg="add mod">
          <ac:chgData name="Mr S Hill" userId="8fe0d139-5496-4f6a-8181-845081540b32" providerId="ADAL" clId="{67E09E2A-B865-4763-9A58-D15FBECCB9C1}" dt="2020-06-28T12:19:47.912" v="2022" actId="21"/>
          <ac:spMkLst>
            <pc:docMk/>
            <pc:sldMk cId="1386066342" sldId="301"/>
            <ac:spMk id="7" creationId="{26AAC37F-6E65-4568-B72A-7B673D500CA8}"/>
          </ac:spMkLst>
        </pc:spChg>
        <pc:spChg chg="add mod">
          <ac:chgData name="Mr S Hill" userId="8fe0d139-5496-4f6a-8181-845081540b32" providerId="ADAL" clId="{67E09E2A-B865-4763-9A58-D15FBECCB9C1}" dt="2020-06-28T12:22:52.884" v="2086" actId="1076"/>
          <ac:spMkLst>
            <pc:docMk/>
            <pc:sldMk cId="1386066342" sldId="301"/>
            <ac:spMk id="8" creationId="{D018CCA7-5F2C-43C8-8BF4-082B2417EF20}"/>
          </ac:spMkLst>
        </pc:spChg>
        <pc:spChg chg="add mod">
          <ac:chgData name="Mr S Hill" userId="8fe0d139-5496-4f6a-8181-845081540b32" providerId="ADAL" clId="{67E09E2A-B865-4763-9A58-D15FBECCB9C1}" dt="2020-06-28T12:23:21.745" v="2096" actId="1076"/>
          <ac:spMkLst>
            <pc:docMk/>
            <pc:sldMk cId="1386066342" sldId="301"/>
            <ac:spMk id="9" creationId="{9FF3A89D-0C91-4E9B-AC95-38A2215F137E}"/>
          </ac:spMkLst>
        </pc:spChg>
        <pc:spChg chg="add mod">
          <ac:chgData name="Mr S Hill" userId="8fe0d139-5496-4f6a-8181-845081540b32" providerId="ADAL" clId="{67E09E2A-B865-4763-9A58-D15FBECCB9C1}" dt="2020-06-28T12:23:08.324" v="2092" actId="1076"/>
          <ac:spMkLst>
            <pc:docMk/>
            <pc:sldMk cId="1386066342" sldId="301"/>
            <ac:spMk id="10" creationId="{0821430F-4FE8-4AC7-9BE5-08AB2DB320D6}"/>
          </ac:spMkLst>
        </pc:spChg>
        <pc:spChg chg="add mod">
          <ac:chgData name="Mr S Hill" userId="8fe0d139-5496-4f6a-8181-845081540b32" providerId="ADAL" clId="{67E09E2A-B865-4763-9A58-D15FBECCB9C1}" dt="2020-06-28T12:22:36.603" v="2080" actId="1076"/>
          <ac:spMkLst>
            <pc:docMk/>
            <pc:sldMk cId="1386066342" sldId="301"/>
            <ac:spMk id="15" creationId="{1F86A774-7311-40B7-869F-A60790CED9E8}"/>
          </ac:spMkLst>
        </pc:spChg>
        <pc:spChg chg="add mod">
          <ac:chgData name="Mr S Hill" userId="8fe0d139-5496-4f6a-8181-845081540b32" providerId="ADAL" clId="{67E09E2A-B865-4763-9A58-D15FBECCB9C1}" dt="2020-06-28T12:20:33.359" v="2039" actId="1076"/>
          <ac:spMkLst>
            <pc:docMk/>
            <pc:sldMk cId="1386066342" sldId="301"/>
            <ac:spMk id="16" creationId="{2CE49030-B54B-4474-A83F-013010F66F45}"/>
          </ac:spMkLst>
        </pc:spChg>
        <pc:spChg chg="add mod">
          <ac:chgData name="Mr S Hill" userId="8fe0d139-5496-4f6a-8181-845081540b32" providerId="ADAL" clId="{67E09E2A-B865-4763-9A58-D15FBECCB9C1}" dt="2020-06-28T12:20:29.869" v="2038" actId="1076"/>
          <ac:spMkLst>
            <pc:docMk/>
            <pc:sldMk cId="1386066342" sldId="301"/>
            <ac:spMk id="17" creationId="{8FC897ED-AF16-41DF-94D8-598A2F8A6624}"/>
          </ac:spMkLst>
        </pc:spChg>
        <pc:picChg chg="add del mod">
          <ac:chgData name="Mr S Hill" userId="8fe0d139-5496-4f6a-8181-845081540b32" providerId="ADAL" clId="{67E09E2A-B865-4763-9A58-D15FBECCB9C1}" dt="2020-06-28T11:01:34.038" v="767" actId="478"/>
          <ac:picMkLst>
            <pc:docMk/>
            <pc:sldMk cId="1386066342" sldId="301"/>
            <ac:picMk id="3" creationId="{A39D6C97-888D-4378-BB8B-ABF6A22E9287}"/>
          </ac:picMkLst>
        </pc:picChg>
        <pc:picChg chg="add mod">
          <ac:chgData name="Mr S Hill" userId="8fe0d139-5496-4f6a-8181-845081540b32" providerId="ADAL" clId="{67E09E2A-B865-4763-9A58-D15FBECCB9C1}" dt="2020-06-28T12:23:11.474" v="2093" actId="1076"/>
          <ac:picMkLst>
            <pc:docMk/>
            <pc:sldMk cId="1386066342" sldId="301"/>
            <ac:picMk id="4" creationId="{13BD1830-C334-401E-8527-FA437AF87709}"/>
          </ac:picMkLst>
        </pc:picChg>
        <pc:picChg chg="add del mod">
          <ac:chgData name="Mr S Hill" userId="8fe0d139-5496-4f6a-8181-845081540b32" providerId="ADAL" clId="{67E09E2A-B865-4763-9A58-D15FBECCB9C1}" dt="2020-06-28T12:23:15.805" v="2095" actId="478"/>
          <ac:picMkLst>
            <pc:docMk/>
            <pc:sldMk cId="1386066342" sldId="301"/>
            <ac:picMk id="5" creationId="{9DB397D4-9E2D-42EF-B5B2-4F33394F1C2E}"/>
          </ac:picMkLst>
        </pc:picChg>
        <pc:picChg chg="add mod">
          <ac:chgData name="Mr S Hill" userId="8fe0d139-5496-4f6a-8181-845081540b32" providerId="ADAL" clId="{67E09E2A-B865-4763-9A58-D15FBECCB9C1}" dt="2020-06-28T12:22:33.673" v="2079" actId="14100"/>
          <ac:picMkLst>
            <pc:docMk/>
            <pc:sldMk cId="1386066342" sldId="301"/>
            <ac:picMk id="6" creationId="{8474B2F8-E574-44D2-BE5C-B37588266E5F}"/>
          </ac:picMkLst>
        </pc:picChg>
        <pc:picChg chg="add mod">
          <ac:chgData name="Mr S Hill" userId="8fe0d139-5496-4f6a-8181-845081540b32" providerId="ADAL" clId="{67E09E2A-B865-4763-9A58-D15FBECCB9C1}" dt="2020-06-28T12:20:24.428" v="2036" actId="1076"/>
          <ac:picMkLst>
            <pc:docMk/>
            <pc:sldMk cId="1386066342" sldId="301"/>
            <ac:picMk id="11" creationId="{B4153B3B-A26F-4AA4-B826-C4872AA0D0DE}"/>
          </ac:picMkLst>
        </pc:picChg>
        <pc:picChg chg="add mod">
          <ac:chgData name="Mr S Hill" userId="8fe0d139-5496-4f6a-8181-845081540b32" providerId="ADAL" clId="{67E09E2A-B865-4763-9A58-D15FBECCB9C1}" dt="2020-06-28T12:20:27.269" v="2037" actId="1076"/>
          <ac:picMkLst>
            <pc:docMk/>
            <pc:sldMk cId="1386066342" sldId="301"/>
            <ac:picMk id="12" creationId="{098BB507-421B-4964-ADA7-E2F4EFFD494E}"/>
          </ac:picMkLst>
        </pc:picChg>
        <pc:picChg chg="add mod">
          <ac:chgData name="Mr S Hill" userId="8fe0d139-5496-4f6a-8181-845081540b32" providerId="ADAL" clId="{67E09E2A-B865-4763-9A58-D15FBECCB9C1}" dt="2020-06-28T12:23:00.524" v="2089" actId="1076"/>
          <ac:picMkLst>
            <pc:docMk/>
            <pc:sldMk cId="1386066342" sldId="301"/>
            <ac:picMk id="13" creationId="{95906466-2621-410D-A09D-198E4BFB19E9}"/>
          </ac:picMkLst>
        </pc:picChg>
        <pc:picChg chg="add mod">
          <ac:chgData name="Mr S Hill" userId="8fe0d139-5496-4f6a-8181-845081540b32" providerId="ADAL" clId="{67E09E2A-B865-4763-9A58-D15FBECCB9C1}" dt="2020-06-28T12:23:02.744" v="2090" actId="1076"/>
          <ac:picMkLst>
            <pc:docMk/>
            <pc:sldMk cId="1386066342" sldId="301"/>
            <ac:picMk id="14" creationId="{3D6D5F2C-7F78-4AD6-9CE4-4A9214D1C6CD}"/>
          </ac:picMkLst>
        </pc:picChg>
      </pc:sldChg>
      <pc:sldChg chg="addSp delSp modSp new mod">
        <pc:chgData name="Mr S Hill" userId="8fe0d139-5496-4f6a-8181-845081540b32" providerId="ADAL" clId="{67E09E2A-B865-4763-9A58-D15FBECCB9C1}" dt="2020-06-28T12:09:59.276" v="1782" actId="1076"/>
        <pc:sldMkLst>
          <pc:docMk/>
          <pc:sldMk cId="2058040386" sldId="302"/>
        </pc:sldMkLst>
        <pc:spChg chg="add del mod">
          <ac:chgData name="Mr S Hill" userId="8fe0d139-5496-4f6a-8181-845081540b32" providerId="ADAL" clId="{67E09E2A-B865-4763-9A58-D15FBECCB9C1}" dt="2020-06-26T07:59:35.958" v="251" actId="478"/>
          <ac:spMkLst>
            <pc:docMk/>
            <pc:sldMk cId="2058040386" sldId="302"/>
            <ac:spMk id="3" creationId="{4C774FC7-7226-4371-A71D-9F3B26EC218C}"/>
          </ac:spMkLst>
        </pc:spChg>
        <pc:spChg chg="add del mod">
          <ac:chgData name="Mr S Hill" userId="8fe0d139-5496-4f6a-8181-845081540b32" providerId="ADAL" clId="{67E09E2A-B865-4763-9A58-D15FBECCB9C1}" dt="2020-06-26T08:00:12.924" v="255" actId="478"/>
          <ac:spMkLst>
            <pc:docMk/>
            <pc:sldMk cId="2058040386" sldId="302"/>
            <ac:spMk id="5" creationId="{40678934-4C7C-4657-9433-CFDEDA3F0FE1}"/>
          </ac:spMkLst>
        </pc:spChg>
        <pc:spChg chg="add mod">
          <ac:chgData name="Mr S Hill" userId="8fe0d139-5496-4f6a-8181-845081540b32" providerId="ADAL" clId="{67E09E2A-B865-4763-9A58-D15FBECCB9C1}" dt="2020-06-28T12:08:09.899" v="1709" actId="14100"/>
          <ac:spMkLst>
            <pc:docMk/>
            <pc:sldMk cId="2058040386" sldId="302"/>
            <ac:spMk id="6" creationId="{DF3BAD1B-BFD9-45F6-9E45-38044418103D}"/>
          </ac:spMkLst>
        </pc:spChg>
        <pc:spChg chg="add mod">
          <ac:chgData name="Mr S Hill" userId="8fe0d139-5496-4f6a-8181-845081540b32" providerId="ADAL" clId="{67E09E2A-B865-4763-9A58-D15FBECCB9C1}" dt="2020-06-28T12:09:56.625" v="1781" actId="1076"/>
          <ac:spMkLst>
            <pc:docMk/>
            <pc:sldMk cId="2058040386" sldId="302"/>
            <ac:spMk id="9" creationId="{1F75A06A-3A39-4E8C-B0DA-4839F53B6FB9}"/>
          </ac:spMkLst>
        </pc:spChg>
        <pc:grpChg chg="add mod">
          <ac:chgData name="Mr S Hill" userId="8fe0d139-5496-4f6a-8181-845081540b32" providerId="ADAL" clId="{67E09E2A-B865-4763-9A58-D15FBECCB9C1}" dt="2020-06-28T12:09:59.276" v="1782" actId="1076"/>
          <ac:grpSpMkLst>
            <pc:docMk/>
            <pc:sldMk cId="2058040386" sldId="302"/>
            <ac:grpSpMk id="3" creationId="{28D85961-A1F1-4509-814C-5A815E594F53}"/>
          </ac:grpSpMkLst>
        </pc:grpChg>
        <pc:graphicFrameChg chg="add del mod modGraphic">
          <ac:chgData name="Mr S Hill" userId="8fe0d139-5496-4f6a-8181-845081540b32" providerId="ADAL" clId="{67E09E2A-B865-4763-9A58-D15FBECCB9C1}" dt="2020-06-26T07:59:35.958" v="251" actId="478"/>
          <ac:graphicFrameMkLst>
            <pc:docMk/>
            <pc:sldMk cId="2058040386" sldId="302"/>
            <ac:graphicFrameMk id="4" creationId="{2DF7942B-D313-4C24-B4A7-AB931AACA02E}"/>
          </ac:graphicFrameMkLst>
        </pc:graphicFrameChg>
        <pc:graphicFrameChg chg="add del mod modGraphic">
          <ac:chgData name="Mr S Hill" userId="8fe0d139-5496-4f6a-8181-845081540b32" providerId="ADAL" clId="{67E09E2A-B865-4763-9A58-D15FBECCB9C1}" dt="2020-06-26T08:00:12.924" v="255" actId="478"/>
          <ac:graphicFrameMkLst>
            <pc:docMk/>
            <pc:sldMk cId="2058040386" sldId="302"/>
            <ac:graphicFrameMk id="6" creationId="{1E2D0923-F67A-48B3-B107-BA4C5D7082B8}"/>
          </ac:graphicFrameMkLst>
        </pc:graphicFrameChg>
        <pc:picChg chg="add del">
          <ac:chgData name="Mr S Hill" userId="8fe0d139-5496-4f6a-8181-845081540b32" providerId="ADAL" clId="{67E09E2A-B865-4763-9A58-D15FBECCB9C1}" dt="2020-06-26T07:59:16.308" v="245" actId="478"/>
          <ac:picMkLst>
            <pc:docMk/>
            <pc:sldMk cId="2058040386" sldId="302"/>
            <ac:picMk id="2" creationId="{15891A25-B1AC-4141-AC01-FF0BBE9BE386}"/>
          </ac:picMkLst>
        </pc:picChg>
        <pc:picChg chg="add del mod">
          <ac:chgData name="Mr S Hill" userId="8fe0d139-5496-4f6a-8181-845081540b32" providerId="ADAL" clId="{67E09E2A-B865-4763-9A58-D15FBECCB9C1}" dt="2020-06-28T11:50:59.827" v="1278" actId="478"/>
          <ac:picMkLst>
            <pc:docMk/>
            <pc:sldMk cId="2058040386" sldId="302"/>
            <ac:picMk id="2" creationId="{3A56FE94-9ACA-4501-ABA8-989F422E4BFD}"/>
          </ac:picMkLst>
        </pc:picChg>
        <pc:picChg chg="add del mod modCrop">
          <ac:chgData name="Mr S Hill" userId="8fe0d139-5496-4f6a-8181-845081540b32" providerId="ADAL" clId="{67E09E2A-B865-4763-9A58-D15FBECCB9C1}" dt="2020-06-28T12:07:41.818" v="1667" actId="164"/>
          <ac:picMkLst>
            <pc:docMk/>
            <pc:sldMk cId="2058040386" sldId="302"/>
            <ac:picMk id="7" creationId="{5074D0D8-CCE5-4441-BAEB-F243CA6C571D}"/>
          </ac:picMkLst>
        </pc:picChg>
        <pc:picChg chg="add del mod">
          <ac:chgData name="Mr S Hill" userId="8fe0d139-5496-4f6a-8181-845081540b32" providerId="ADAL" clId="{67E09E2A-B865-4763-9A58-D15FBECCB9C1}" dt="2020-06-28T12:07:41.818" v="1667" actId="164"/>
          <ac:picMkLst>
            <pc:docMk/>
            <pc:sldMk cId="2058040386" sldId="302"/>
            <ac:picMk id="8" creationId="{88DA1181-6559-465A-9435-91BC5126BFB2}"/>
          </ac:picMkLst>
        </pc:picChg>
      </pc:sldChg>
      <pc:sldChg chg="addSp delSp modSp new mod">
        <pc:chgData name="Mr S Hill" userId="8fe0d139-5496-4f6a-8181-845081540b32" providerId="ADAL" clId="{67E09E2A-B865-4763-9A58-D15FBECCB9C1}" dt="2020-06-28T12:08:38.470" v="1714"/>
        <pc:sldMkLst>
          <pc:docMk/>
          <pc:sldMk cId="660423120" sldId="303"/>
        </pc:sldMkLst>
        <pc:spChg chg="add mod">
          <ac:chgData name="Mr S Hill" userId="8fe0d139-5496-4f6a-8181-845081540b32" providerId="ADAL" clId="{67E09E2A-B865-4763-9A58-D15FBECCB9C1}" dt="2020-06-28T12:08:38.470" v="1714"/>
          <ac:spMkLst>
            <pc:docMk/>
            <pc:sldMk cId="660423120" sldId="303"/>
            <ac:spMk id="5" creationId="{A403F441-23DC-4FF7-AA75-5F194F9148E4}"/>
          </ac:spMkLst>
        </pc:spChg>
        <pc:grpChg chg="add mod">
          <ac:chgData name="Mr S Hill" userId="8fe0d139-5496-4f6a-8181-845081540b32" providerId="ADAL" clId="{67E09E2A-B865-4763-9A58-D15FBECCB9C1}" dt="2020-06-28T12:08:33.150" v="1713" actId="1076"/>
          <ac:grpSpMkLst>
            <pc:docMk/>
            <pc:sldMk cId="660423120" sldId="303"/>
            <ac:grpSpMk id="3" creationId="{E40CB837-2AB7-47B6-B458-CB35094FB336}"/>
          </ac:grpSpMkLst>
        </pc:grpChg>
        <pc:picChg chg="add del mod modCrop">
          <ac:chgData name="Mr S Hill" userId="8fe0d139-5496-4f6a-8181-845081540b32" providerId="ADAL" clId="{67E09E2A-B865-4763-9A58-D15FBECCB9C1}" dt="2020-06-28T12:08:26.455" v="1711" actId="164"/>
          <ac:picMkLst>
            <pc:docMk/>
            <pc:sldMk cId="660423120" sldId="303"/>
            <ac:picMk id="2" creationId="{6F70A5BF-71C3-49D1-9583-DB4592BDDAB2}"/>
          </ac:picMkLst>
        </pc:picChg>
        <pc:picChg chg="add del mod modCrop">
          <ac:chgData name="Mr S Hill" userId="8fe0d139-5496-4f6a-8181-845081540b32" providerId="ADAL" clId="{67E09E2A-B865-4763-9A58-D15FBECCB9C1}" dt="2020-06-26T08:02:02.934" v="274" actId="21"/>
          <ac:picMkLst>
            <pc:docMk/>
            <pc:sldMk cId="660423120" sldId="303"/>
            <ac:picMk id="3" creationId="{80C54F9C-1F00-46C8-9A95-293AAFB4C20A}"/>
          </ac:picMkLst>
        </pc:picChg>
        <pc:picChg chg="add del mod modCrop">
          <ac:chgData name="Mr S Hill" userId="8fe0d139-5496-4f6a-8181-845081540b32" providerId="ADAL" clId="{67E09E2A-B865-4763-9A58-D15FBECCB9C1}" dt="2020-06-28T12:08:26.455" v="1711" actId="164"/>
          <ac:picMkLst>
            <pc:docMk/>
            <pc:sldMk cId="660423120" sldId="303"/>
            <ac:picMk id="4" creationId="{F3E4BEA8-D6E1-4D73-9E15-D8F76458E9F8}"/>
          </ac:picMkLst>
        </pc:picChg>
      </pc:sldChg>
      <pc:sldChg chg="addSp delSp modSp new del mod">
        <pc:chgData name="Mr S Hill" userId="8fe0d139-5496-4f6a-8181-845081540b32" providerId="ADAL" clId="{67E09E2A-B865-4763-9A58-D15FBECCB9C1}" dt="2020-06-28T11:24:37.191" v="888" actId="47"/>
        <pc:sldMkLst>
          <pc:docMk/>
          <pc:sldMk cId="1743200105" sldId="304"/>
        </pc:sldMkLst>
        <pc:spChg chg="add del mod">
          <ac:chgData name="Mr S Hill" userId="8fe0d139-5496-4f6a-8181-845081540b32" providerId="ADAL" clId="{67E09E2A-B865-4763-9A58-D15FBECCB9C1}" dt="2020-06-26T08:05:20.943" v="284" actId="478"/>
          <ac:spMkLst>
            <pc:docMk/>
            <pc:sldMk cId="1743200105" sldId="304"/>
            <ac:spMk id="2" creationId="{B3D65417-7D79-4F77-A4E6-0D83E8B16474}"/>
          </ac:spMkLst>
        </pc:spChg>
        <pc:spChg chg="add mod">
          <ac:chgData name="Mr S Hill" userId="8fe0d139-5496-4f6a-8181-845081540b32" providerId="ADAL" clId="{67E09E2A-B865-4763-9A58-D15FBECCB9C1}" dt="2020-06-26T08:05:06.875" v="283"/>
          <ac:spMkLst>
            <pc:docMk/>
            <pc:sldMk cId="1743200105" sldId="304"/>
            <ac:spMk id="16" creationId="{FA6C46EA-55B5-49CA-8DC8-DE6C0582BF77}"/>
          </ac:spMkLst>
        </pc:spChg>
        <pc:spChg chg="add mod">
          <ac:chgData name="Mr S Hill" userId="8fe0d139-5496-4f6a-8181-845081540b32" providerId="ADAL" clId="{67E09E2A-B865-4763-9A58-D15FBECCB9C1}" dt="2020-06-26T08:05:06.875" v="283"/>
          <ac:spMkLst>
            <pc:docMk/>
            <pc:sldMk cId="1743200105" sldId="304"/>
            <ac:spMk id="17" creationId="{02F5C4B6-18D1-4120-9A5F-64CF873C04DB}"/>
          </ac:spMkLst>
        </pc:spChg>
        <pc:spChg chg="add mod">
          <ac:chgData name="Mr S Hill" userId="8fe0d139-5496-4f6a-8181-845081540b32" providerId="ADAL" clId="{67E09E2A-B865-4763-9A58-D15FBECCB9C1}" dt="2020-06-26T08:05:06.875" v="283"/>
          <ac:spMkLst>
            <pc:docMk/>
            <pc:sldMk cId="1743200105" sldId="304"/>
            <ac:spMk id="18" creationId="{B86C2721-7A7F-4AA4-9114-6A75EC927252}"/>
          </ac:spMkLst>
        </pc:spChg>
        <pc:spChg chg="add mod">
          <ac:chgData name="Mr S Hill" userId="8fe0d139-5496-4f6a-8181-845081540b32" providerId="ADAL" clId="{67E09E2A-B865-4763-9A58-D15FBECCB9C1}" dt="2020-06-26T08:05:06.875" v="283"/>
          <ac:spMkLst>
            <pc:docMk/>
            <pc:sldMk cId="1743200105" sldId="304"/>
            <ac:spMk id="19" creationId="{8C6140A0-00D1-437E-9AFC-A36611D85517}"/>
          </ac:spMkLst>
        </pc:spChg>
        <pc:graphicFrameChg chg="add mod modGraphic">
          <ac:chgData name="Mr S Hill" userId="8fe0d139-5496-4f6a-8181-845081540b32" providerId="ADAL" clId="{67E09E2A-B865-4763-9A58-D15FBECCB9C1}" dt="2020-06-26T08:05:35.216" v="287" actId="2165"/>
          <ac:graphicFrameMkLst>
            <pc:docMk/>
            <pc:sldMk cId="1743200105" sldId="304"/>
            <ac:graphicFrameMk id="3" creationId="{932EFC37-5B59-4E29-BBC6-53FCA8C4C3BC}"/>
          </ac:graphicFrameMkLst>
        </pc:graphicFrame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4" creationId="{BBBD0EEF-4D03-4D15-8466-DE9B998D47AE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5" creationId="{F9A60A9A-C4B3-44DE-BCB4-99F3814FEBEC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6" creationId="{BC32DD52-9C27-4A56-BD5D-995C21717D66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7" creationId="{6557E0DE-5162-4D62-A31B-AC215F5F08B4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8" creationId="{972AC6F6-3C45-4F16-BF1C-C52A6DEA5600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9" creationId="{791B1908-00F9-4081-BFA3-368DAC0AA9A9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0" creationId="{C97279DD-7193-46AA-BCF1-1CA519B4F217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1" creationId="{51C4BA03-7787-454F-96F9-ACECCABE826E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2" creationId="{13F2FB25-6834-45A6-8F63-84A2C38454AB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3" creationId="{0382E53A-FBCA-4095-9DD8-41EF8C139EA1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4" creationId="{4A4BDAEB-58C2-4969-8CF1-FDE9BF039413}"/>
          </ac:picMkLst>
        </pc:picChg>
        <pc:picChg chg="add mod">
          <ac:chgData name="Mr S Hill" userId="8fe0d139-5496-4f6a-8181-845081540b32" providerId="ADAL" clId="{67E09E2A-B865-4763-9A58-D15FBECCB9C1}" dt="2020-06-26T08:05:06.875" v="283"/>
          <ac:picMkLst>
            <pc:docMk/>
            <pc:sldMk cId="1743200105" sldId="304"/>
            <ac:picMk id="15" creationId="{D4001E56-48A5-48AD-8B7E-B156B5F291F2}"/>
          </ac:picMkLst>
        </pc:picChg>
      </pc:sldChg>
      <pc:sldChg chg="new del">
        <pc:chgData name="Mr S Hill" userId="8fe0d139-5496-4f6a-8181-845081540b32" providerId="ADAL" clId="{67E09E2A-B865-4763-9A58-D15FBECCB9C1}" dt="2020-06-26T08:35:19.990" v="465" actId="47"/>
        <pc:sldMkLst>
          <pc:docMk/>
          <pc:sldMk cId="298203673" sldId="305"/>
        </pc:sldMkLst>
      </pc:sldChg>
      <pc:sldChg chg="addSp delSp modSp add mod">
        <pc:chgData name="Mr S Hill" userId="8fe0d139-5496-4f6a-8181-845081540b32" providerId="ADAL" clId="{67E09E2A-B865-4763-9A58-D15FBECCB9C1}" dt="2020-06-28T12:30:32.049" v="2222" actId="1076"/>
        <pc:sldMkLst>
          <pc:docMk/>
          <pc:sldMk cId="4177785047" sldId="306"/>
        </pc:sldMkLst>
        <pc:spChg chg="mod">
          <ac:chgData name="Mr S Hill" userId="8fe0d139-5496-4f6a-8181-845081540b32" providerId="ADAL" clId="{67E09E2A-B865-4763-9A58-D15FBECCB9C1}" dt="2020-06-28T11:49:04.554" v="1275" actId="1076"/>
          <ac:spMkLst>
            <pc:docMk/>
            <pc:sldMk cId="4177785047" sldId="306"/>
            <ac:spMk id="2" creationId="{010FE288-6FED-4F7A-A97C-031F7724EBAF}"/>
          </ac:spMkLst>
        </pc:spChg>
        <pc:spChg chg="add del mod">
          <ac:chgData name="Mr S Hill" userId="8fe0d139-5496-4f6a-8181-845081540b32" providerId="ADAL" clId="{67E09E2A-B865-4763-9A58-D15FBECCB9C1}" dt="2020-06-28T12:24:29.423" v="2125"/>
          <ac:spMkLst>
            <pc:docMk/>
            <pc:sldMk cId="4177785047" sldId="306"/>
            <ac:spMk id="3" creationId="{B25C71A6-54B2-40FE-BC1B-6F97619CB3B8}"/>
          </ac:spMkLst>
        </pc:spChg>
        <pc:spChg chg="del">
          <ac:chgData name="Mr S Hill" userId="8fe0d139-5496-4f6a-8181-845081540b32" providerId="ADAL" clId="{67E09E2A-B865-4763-9A58-D15FBECCB9C1}" dt="2020-06-26T08:13:21.421" v="360" actId="478"/>
          <ac:spMkLst>
            <pc:docMk/>
            <pc:sldMk cId="4177785047" sldId="306"/>
            <ac:spMk id="4" creationId="{ADD8AAF6-BEED-46C9-B2E7-B647AFAC52E4}"/>
          </ac:spMkLst>
        </pc:spChg>
        <pc:spChg chg="del">
          <ac:chgData name="Mr S Hill" userId="8fe0d139-5496-4f6a-8181-845081540b32" providerId="ADAL" clId="{67E09E2A-B865-4763-9A58-D15FBECCB9C1}" dt="2020-06-26T08:13:21.421" v="360" actId="478"/>
          <ac:spMkLst>
            <pc:docMk/>
            <pc:sldMk cId="4177785047" sldId="306"/>
            <ac:spMk id="5" creationId="{AE4B27E0-12F5-494C-89F2-08310349EA7E}"/>
          </ac:spMkLst>
        </pc:spChg>
        <pc:spChg chg="del">
          <ac:chgData name="Mr S Hill" userId="8fe0d139-5496-4f6a-8181-845081540b32" providerId="ADAL" clId="{67E09E2A-B865-4763-9A58-D15FBECCB9C1}" dt="2020-06-26T08:13:21.421" v="360" actId="478"/>
          <ac:spMkLst>
            <pc:docMk/>
            <pc:sldMk cId="4177785047" sldId="306"/>
            <ac:spMk id="6" creationId="{56B12CB2-6ABC-4D5D-B0AC-B0935EBA3761}"/>
          </ac:spMkLst>
        </pc:spChg>
        <pc:spChg chg="add mod">
          <ac:chgData name="Mr S Hill" userId="8fe0d139-5496-4f6a-8181-845081540b32" providerId="ADAL" clId="{67E09E2A-B865-4763-9A58-D15FBECCB9C1}" dt="2020-06-28T12:26:35.161" v="2167" actId="1076"/>
          <ac:spMkLst>
            <pc:docMk/>
            <pc:sldMk cId="4177785047" sldId="306"/>
            <ac:spMk id="7" creationId="{58E48AFF-1724-49F0-AE5F-2FD9D8164457}"/>
          </ac:spMkLst>
        </pc:spChg>
        <pc:spChg chg="add mod">
          <ac:chgData name="Mr S Hill" userId="8fe0d139-5496-4f6a-8181-845081540b32" providerId="ADAL" clId="{67E09E2A-B865-4763-9A58-D15FBECCB9C1}" dt="2020-06-28T12:29:14.556" v="2195" actId="1076"/>
          <ac:spMkLst>
            <pc:docMk/>
            <pc:sldMk cId="4177785047" sldId="306"/>
            <ac:spMk id="8" creationId="{54B47B9E-6989-47F4-ADA4-F5C722137917}"/>
          </ac:spMkLst>
        </pc:spChg>
        <pc:spChg chg="add mod">
          <ac:chgData name="Mr S Hill" userId="8fe0d139-5496-4f6a-8181-845081540b32" providerId="ADAL" clId="{67E09E2A-B865-4763-9A58-D15FBECCB9C1}" dt="2020-06-28T12:28:35.525" v="2180" actId="1076"/>
          <ac:spMkLst>
            <pc:docMk/>
            <pc:sldMk cId="4177785047" sldId="306"/>
            <ac:spMk id="9" creationId="{0888A421-7F78-4441-97C4-0A8FE97EC545}"/>
          </ac:spMkLst>
        </pc:spChg>
        <pc:spChg chg="add mod">
          <ac:chgData name="Mr S Hill" userId="8fe0d139-5496-4f6a-8181-845081540b32" providerId="ADAL" clId="{67E09E2A-B865-4763-9A58-D15FBECCB9C1}" dt="2020-06-28T12:29:49.678" v="2207" actId="1076"/>
          <ac:spMkLst>
            <pc:docMk/>
            <pc:sldMk cId="4177785047" sldId="306"/>
            <ac:spMk id="13" creationId="{C1357EC4-F3C3-40E9-93EE-AC6B85497E32}"/>
          </ac:spMkLst>
        </pc:spChg>
        <pc:spChg chg="add mod">
          <ac:chgData name="Mr S Hill" userId="8fe0d139-5496-4f6a-8181-845081540b32" providerId="ADAL" clId="{67E09E2A-B865-4763-9A58-D15FBECCB9C1}" dt="2020-06-28T12:28:32.905" v="2179" actId="1076"/>
          <ac:spMkLst>
            <pc:docMk/>
            <pc:sldMk cId="4177785047" sldId="306"/>
            <ac:spMk id="14" creationId="{53DCB550-74EE-4599-A30A-22D1AA9F92BF}"/>
          </ac:spMkLst>
        </pc:spChg>
        <pc:spChg chg="add mod">
          <ac:chgData name="Mr S Hill" userId="8fe0d139-5496-4f6a-8181-845081540b32" providerId="ADAL" clId="{67E09E2A-B865-4763-9A58-D15FBECCB9C1}" dt="2020-06-28T12:30:06.018" v="2215" actId="1076"/>
          <ac:spMkLst>
            <pc:docMk/>
            <pc:sldMk cId="4177785047" sldId="306"/>
            <ac:spMk id="15" creationId="{AFAC7078-C744-427C-8565-AC80BBB16385}"/>
          </ac:spMkLst>
        </pc:spChg>
        <pc:spChg chg="add mod">
          <ac:chgData name="Mr S Hill" userId="8fe0d139-5496-4f6a-8181-845081540b32" providerId="ADAL" clId="{67E09E2A-B865-4763-9A58-D15FBECCB9C1}" dt="2020-06-28T12:29:56.608" v="2210" actId="1076"/>
          <ac:spMkLst>
            <pc:docMk/>
            <pc:sldMk cId="4177785047" sldId="306"/>
            <ac:spMk id="16" creationId="{9E813D29-11BB-4296-9033-6C9B4876C08F}"/>
          </ac:spMkLst>
        </pc:spChg>
        <pc:spChg chg="add mod">
          <ac:chgData name="Mr S Hill" userId="8fe0d139-5496-4f6a-8181-845081540b32" providerId="ADAL" clId="{67E09E2A-B865-4763-9A58-D15FBECCB9C1}" dt="2020-06-28T12:30:32.049" v="2222" actId="1076"/>
          <ac:spMkLst>
            <pc:docMk/>
            <pc:sldMk cId="4177785047" sldId="306"/>
            <ac:spMk id="17" creationId="{E1999C07-547F-4600-8369-E664E5B90442}"/>
          </ac:spMkLst>
        </pc:spChg>
        <pc:spChg chg="add mod">
          <ac:chgData name="Mr S Hill" userId="8fe0d139-5496-4f6a-8181-845081540b32" providerId="ADAL" clId="{67E09E2A-B865-4763-9A58-D15FBECCB9C1}" dt="2020-06-28T12:30:22.859" v="2221" actId="1076"/>
          <ac:spMkLst>
            <pc:docMk/>
            <pc:sldMk cId="4177785047" sldId="306"/>
            <ac:spMk id="18" creationId="{35CF0C3A-4B74-4EE0-885B-17E732C89257}"/>
          </ac:spMkLst>
        </pc:spChg>
        <pc:picChg chg="add mod modCrop">
          <ac:chgData name="Mr S Hill" userId="8fe0d139-5496-4f6a-8181-845081540b32" providerId="ADAL" clId="{67E09E2A-B865-4763-9A58-D15FBECCB9C1}" dt="2020-06-28T12:29:47.567" v="2206" actId="1076"/>
          <ac:picMkLst>
            <pc:docMk/>
            <pc:sldMk cId="4177785047" sldId="306"/>
            <ac:picMk id="4" creationId="{5F8FECB1-D001-4F14-B8C8-8BEA67B42A71}"/>
          </ac:picMkLst>
        </pc:picChg>
        <pc:picChg chg="add mod">
          <ac:chgData name="Mr S Hill" userId="8fe0d139-5496-4f6a-8181-845081540b32" providerId="ADAL" clId="{67E09E2A-B865-4763-9A58-D15FBECCB9C1}" dt="2020-06-28T12:28:30.665" v="2178" actId="1076"/>
          <ac:picMkLst>
            <pc:docMk/>
            <pc:sldMk cId="4177785047" sldId="306"/>
            <ac:picMk id="5" creationId="{45D475AA-D4D7-4A7D-97E0-07CFE5192527}"/>
          </ac:picMkLst>
        </pc:picChg>
        <pc:picChg chg="add mod">
          <ac:chgData name="Mr S Hill" userId="8fe0d139-5496-4f6a-8181-845081540b32" providerId="ADAL" clId="{67E09E2A-B865-4763-9A58-D15FBECCB9C1}" dt="2020-06-28T12:29:58.588" v="2211" actId="1076"/>
          <ac:picMkLst>
            <pc:docMk/>
            <pc:sldMk cId="4177785047" sldId="306"/>
            <ac:picMk id="6" creationId="{C6E358BD-0618-492A-A55C-1F4A24E14ED8}"/>
          </ac:picMkLst>
        </pc:picChg>
        <pc:picChg chg="add mod">
          <ac:chgData name="Mr S Hill" userId="8fe0d139-5496-4f6a-8181-845081540b32" providerId="ADAL" clId="{67E09E2A-B865-4763-9A58-D15FBECCB9C1}" dt="2020-06-28T12:29:54.597" v="2209" actId="1076"/>
          <ac:picMkLst>
            <pc:docMk/>
            <pc:sldMk cId="4177785047" sldId="306"/>
            <ac:picMk id="10" creationId="{32E04381-3321-42C0-8C5F-822EE7CB3AB4}"/>
          </ac:picMkLst>
        </pc:picChg>
        <pc:picChg chg="add mod modCrop">
          <ac:chgData name="Mr S Hill" userId="8fe0d139-5496-4f6a-8181-845081540b32" providerId="ADAL" clId="{67E09E2A-B865-4763-9A58-D15FBECCB9C1}" dt="2020-06-28T12:30:15.499" v="2218" actId="1076"/>
          <ac:picMkLst>
            <pc:docMk/>
            <pc:sldMk cId="4177785047" sldId="306"/>
            <ac:picMk id="11" creationId="{BD77A1E6-41C0-4A04-B576-FBA9725A8E65}"/>
          </ac:picMkLst>
        </pc:picChg>
        <pc:picChg chg="add del">
          <ac:chgData name="Mr S Hill" userId="8fe0d139-5496-4f6a-8181-845081540b32" providerId="ADAL" clId="{67E09E2A-B865-4763-9A58-D15FBECCB9C1}" dt="2020-06-28T11:48:35.735" v="1256"/>
          <ac:picMkLst>
            <pc:docMk/>
            <pc:sldMk cId="4177785047" sldId="306"/>
            <ac:picMk id="12" creationId="{2FF244D3-2615-448B-871E-5575ABD7E760}"/>
          </ac:picMkLst>
        </pc:picChg>
        <pc:picChg chg="add mod">
          <ac:chgData name="Mr S Hill" userId="8fe0d139-5496-4f6a-8181-845081540b32" providerId="ADAL" clId="{67E09E2A-B865-4763-9A58-D15FBECCB9C1}" dt="2020-06-28T12:29:16.927" v="2196" actId="1076"/>
          <ac:picMkLst>
            <pc:docMk/>
            <pc:sldMk cId="4177785047" sldId="306"/>
            <ac:picMk id="19" creationId="{5526D6E3-C21F-4997-93A5-C9098231A3BD}"/>
          </ac:picMkLst>
        </pc:picChg>
        <pc:picChg chg="add mod">
          <ac:chgData name="Mr S Hill" userId="8fe0d139-5496-4f6a-8181-845081540b32" providerId="ADAL" clId="{67E09E2A-B865-4763-9A58-D15FBECCB9C1}" dt="2020-06-28T12:30:20.898" v="2220" actId="1076"/>
          <ac:picMkLst>
            <pc:docMk/>
            <pc:sldMk cId="4177785047" sldId="306"/>
            <ac:picMk id="2050" creationId="{7C600361-DE12-4AB5-8C4C-943CF41B367A}"/>
          </ac:picMkLst>
        </pc:picChg>
      </pc:sldChg>
      <pc:sldChg chg="addSp delSp modSp add del mod">
        <pc:chgData name="Mr S Hill" userId="8fe0d139-5496-4f6a-8181-845081540b32" providerId="ADAL" clId="{67E09E2A-B865-4763-9A58-D15FBECCB9C1}" dt="2020-06-28T12:06:31.516" v="1663" actId="47"/>
        <pc:sldMkLst>
          <pc:docMk/>
          <pc:sldMk cId="1406437248" sldId="307"/>
        </pc:sldMkLst>
        <pc:spChg chg="mod">
          <ac:chgData name="Mr S Hill" userId="8fe0d139-5496-4f6a-8181-845081540b32" providerId="ADAL" clId="{67E09E2A-B865-4763-9A58-D15FBECCB9C1}" dt="2020-06-26T08:09:51.197" v="306" actId="20577"/>
          <ac:spMkLst>
            <pc:docMk/>
            <pc:sldMk cId="1406437248" sldId="307"/>
            <ac:spMk id="2" creationId="{010FE288-6FED-4F7A-A97C-031F7724EBAF}"/>
          </ac:spMkLst>
        </pc:spChg>
        <pc:spChg chg="add del mod">
          <ac:chgData name="Mr S Hill" userId="8fe0d139-5496-4f6a-8181-845081540b32" providerId="ADAL" clId="{67E09E2A-B865-4763-9A58-D15FBECCB9C1}" dt="2020-06-26T08:16:58.261" v="430" actId="478"/>
          <ac:spMkLst>
            <pc:docMk/>
            <pc:sldMk cId="1406437248" sldId="307"/>
            <ac:spMk id="3" creationId="{62AFF3D9-795B-404E-992B-953D9DEB8C10}"/>
          </ac:spMkLst>
        </pc:spChg>
        <pc:spChg chg="del">
          <ac:chgData name="Mr S Hill" userId="8fe0d139-5496-4f6a-8181-845081540b32" providerId="ADAL" clId="{67E09E2A-B865-4763-9A58-D15FBECCB9C1}" dt="2020-06-26T08:10:30.362" v="341" actId="478"/>
          <ac:spMkLst>
            <pc:docMk/>
            <pc:sldMk cId="1406437248" sldId="307"/>
            <ac:spMk id="4" creationId="{ADD8AAF6-BEED-46C9-B2E7-B647AFAC52E4}"/>
          </ac:spMkLst>
        </pc:spChg>
        <pc:spChg chg="del">
          <ac:chgData name="Mr S Hill" userId="8fe0d139-5496-4f6a-8181-845081540b32" providerId="ADAL" clId="{67E09E2A-B865-4763-9A58-D15FBECCB9C1}" dt="2020-06-26T08:10:30.362" v="341" actId="478"/>
          <ac:spMkLst>
            <pc:docMk/>
            <pc:sldMk cId="1406437248" sldId="307"/>
            <ac:spMk id="5" creationId="{AE4B27E0-12F5-494C-89F2-08310349EA7E}"/>
          </ac:spMkLst>
        </pc:spChg>
        <pc:spChg chg="del">
          <ac:chgData name="Mr S Hill" userId="8fe0d139-5496-4f6a-8181-845081540b32" providerId="ADAL" clId="{67E09E2A-B865-4763-9A58-D15FBECCB9C1}" dt="2020-06-26T08:10:30.362" v="341" actId="478"/>
          <ac:spMkLst>
            <pc:docMk/>
            <pc:sldMk cId="1406437248" sldId="307"/>
            <ac:spMk id="6" creationId="{56B12CB2-6ABC-4D5D-B0AC-B0935EBA3761}"/>
          </ac:spMkLst>
        </pc:spChg>
        <pc:spChg chg="add mod">
          <ac:chgData name="Mr S Hill" userId="8fe0d139-5496-4f6a-8181-845081540b32" providerId="ADAL" clId="{67E09E2A-B865-4763-9A58-D15FBECCB9C1}" dt="2020-06-26T08:10:18.909" v="332" actId="20577"/>
          <ac:spMkLst>
            <pc:docMk/>
            <pc:sldMk cId="1406437248" sldId="307"/>
            <ac:spMk id="7" creationId="{B82201C8-E2DA-41C7-88E0-AB5BD356C15C}"/>
          </ac:spMkLst>
        </pc:spChg>
        <pc:spChg chg="add del mod">
          <ac:chgData name="Mr S Hill" userId="8fe0d139-5496-4f6a-8181-845081540b32" providerId="ADAL" clId="{67E09E2A-B865-4763-9A58-D15FBECCB9C1}" dt="2020-06-26T08:16:46.082" v="428" actId="21"/>
          <ac:spMkLst>
            <pc:docMk/>
            <pc:sldMk cId="1406437248" sldId="307"/>
            <ac:spMk id="8" creationId="{697DEC48-F244-4468-A087-741B9FF53481}"/>
          </ac:spMkLst>
        </pc:spChg>
        <pc:spChg chg="add del mod">
          <ac:chgData name="Mr S Hill" userId="8fe0d139-5496-4f6a-8181-845081540b32" providerId="ADAL" clId="{67E09E2A-B865-4763-9A58-D15FBECCB9C1}" dt="2020-06-26T08:17:00.608" v="431" actId="478"/>
          <ac:spMkLst>
            <pc:docMk/>
            <pc:sldMk cId="1406437248" sldId="307"/>
            <ac:spMk id="9" creationId="{F8FDE028-0ABA-442A-AE3D-0EDED43B37AB}"/>
          </ac:spMkLst>
        </pc:spChg>
        <pc:spChg chg="add mod">
          <ac:chgData name="Mr S Hill" userId="8fe0d139-5496-4f6a-8181-845081540b32" providerId="ADAL" clId="{67E09E2A-B865-4763-9A58-D15FBECCB9C1}" dt="2020-06-26T08:12:36.405" v="351" actId="1076"/>
          <ac:spMkLst>
            <pc:docMk/>
            <pc:sldMk cId="1406437248" sldId="307"/>
            <ac:spMk id="10" creationId="{94548207-DA87-442F-B30F-23C10670757B}"/>
          </ac:spMkLst>
        </pc:spChg>
      </pc:sldChg>
      <pc:sldChg chg="addSp delSp modSp add mod">
        <pc:chgData name="Mr S Hill" userId="8fe0d139-5496-4f6a-8181-845081540b32" providerId="ADAL" clId="{67E09E2A-B865-4763-9A58-D15FBECCB9C1}" dt="2020-06-28T12:33:03.934" v="2284" actId="1076"/>
        <pc:sldMkLst>
          <pc:docMk/>
          <pc:sldMk cId="112605277" sldId="308"/>
        </pc:sldMkLst>
        <pc:spChg chg="mod">
          <ac:chgData name="Mr S Hill" userId="8fe0d139-5496-4f6a-8181-845081540b32" providerId="ADAL" clId="{67E09E2A-B865-4763-9A58-D15FBECCB9C1}" dt="2020-06-28T11:33:50.795" v="1072" actId="14100"/>
          <ac:spMkLst>
            <pc:docMk/>
            <pc:sldMk cId="112605277" sldId="308"/>
            <ac:spMk id="2" creationId="{010FE288-6FED-4F7A-A97C-031F7724EBAF}"/>
          </ac:spMkLst>
        </pc:spChg>
        <pc:spChg chg="add del mod">
          <ac:chgData name="Mr S Hill" userId="8fe0d139-5496-4f6a-8181-845081540b32" providerId="ADAL" clId="{67E09E2A-B865-4763-9A58-D15FBECCB9C1}" dt="2020-06-28T11:32:35.587" v="1005" actId="478"/>
          <ac:spMkLst>
            <pc:docMk/>
            <pc:sldMk cId="112605277" sldId="308"/>
            <ac:spMk id="3" creationId="{D4D7F6A5-98E0-4182-B303-0C36063F1F00}"/>
          </ac:spMkLst>
        </pc:spChg>
        <pc:spChg chg="del">
          <ac:chgData name="Mr S Hill" userId="8fe0d139-5496-4f6a-8181-845081540b32" providerId="ADAL" clId="{67E09E2A-B865-4763-9A58-D15FBECCB9C1}" dt="2020-06-26T08:22:12.396" v="462" actId="478"/>
          <ac:spMkLst>
            <pc:docMk/>
            <pc:sldMk cId="112605277" sldId="308"/>
            <ac:spMk id="4" creationId="{ADD8AAF6-BEED-46C9-B2E7-B647AFAC52E4}"/>
          </ac:spMkLst>
        </pc:spChg>
        <pc:spChg chg="add mod">
          <ac:chgData name="Mr S Hill" userId="8fe0d139-5496-4f6a-8181-845081540b32" providerId="ADAL" clId="{67E09E2A-B865-4763-9A58-D15FBECCB9C1}" dt="2020-06-28T11:33:28.546" v="1063" actId="14100"/>
          <ac:spMkLst>
            <pc:docMk/>
            <pc:sldMk cId="112605277" sldId="308"/>
            <ac:spMk id="4" creationId="{CE558D78-8E02-4BEE-A3D1-9ABD1C5E026D}"/>
          </ac:spMkLst>
        </pc:spChg>
        <pc:spChg chg="del">
          <ac:chgData name="Mr S Hill" userId="8fe0d139-5496-4f6a-8181-845081540b32" providerId="ADAL" clId="{67E09E2A-B865-4763-9A58-D15FBECCB9C1}" dt="2020-06-26T08:22:12.396" v="462" actId="478"/>
          <ac:spMkLst>
            <pc:docMk/>
            <pc:sldMk cId="112605277" sldId="308"/>
            <ac:spMk id="5" creationId="{AE4B27E0-12F5-494C-89F2-08310349EA7E}"/>
          </ac:spMkLst>
        </pc:spChg>
        <pc:spChg chg="del">
          <ac:chgData name="Mr S Hill" userId="8fe0d139-5496-4f6a-8181-845081540b32" providerId="ADAL" clId="{67E09E2A-B865-4763-9A58-D15FBECCB9C1}" dt="2020-06-26T08:22:12.396" v="462" actId="478"/>
          <ac:spMkLst>
            <pc:docMk/>
            <pc:sldMk cId="112605277" sldId="308"/>
            <ac:spMk id="6" creationId="{56B12CB2-6ABC-4D5D-B0AC-B0935EBA3761}"/>
          </ac:spMkLst>
        </pc:spChg>
        <pc:picChg chg="add mod">
          <ac:chgData name="Mr S Hill" userId="8fe0d139-5496-4f6a-8181-845081540b32" providerId="ADAL" clId="{67E09E2A-B865-4763-9A58-D15FBECCB9C1}" dt="2020-06-28T11:33:35.155" v="1066" actId="1076"/>
          <ac:picMkLst>
            <pc:docMk/>
            <pc:sldMk cId="112605277" sldId="308"/>
            <ac:picMk id="5" creationId="{04A89AF5-F37B-494D-835E-C1AE2EF92734}"/>
          </ac:picMkLst>
        </pc:picChg>
        <pc:picChg chg="add mod">
          <ac:chgData name="Mr S Hill" userId="8fe0d139-5496-4f6a-8181-845081540b32" providerId="ADAL" clId="{67E09E2A-B865-4763-9A58-D15FBECCB9C1}" dt="2020-06-28T11:33:33.804" v="1065" actId="1076"/>
          <ac:picMkLst>
            <pc:docMk/>
            <pc:sldMk cId="112605277" sldId="308"/>
            <ac:picMk id="6" creationId="{5D1DAC48-759D-471D-82D6-484DEFA1CE79}"/>
          </ac:picMkLst>
        </pc:picChg>
        <pc:picChg chg="add mod">
          <ac:chgData name="Mr S Hill" userId="8fe0d139-5496-4f6a-8181-845081540b32" providerId="ADAL" clId="{67E09E2A-B865-4763-9A58-D15FBECCB9C1}" dt="2020-06-28T12:33:03.934" v="2284" actId="1076"/>
          <ac:picMkLst>
            <pc:docMk/>
            <pc:sldMk cId="112605277" sldId="308"/>
            <ac:picMk id="7" creationId="{78550126-E382-4518-92CF-DF66F7C4B854}"/>
          </ac:picMkLst>
        </pc:picChg>
      </pc:sldChg>
      <pc:sldChg chg="addSp delSp modSp add mod">
        <pc:chgData name="Mr S Hill" userId="8fe0d139-5496-4f6a-8181-845081540b32" providerId="ADAL" clId="{67E09E2A-B865-4763-9A58-D15FBECCB9C1}" dt="2020-06-28T12:32:50.544" v="2281" actId="1076"/>
        <pc:sldMkLst>
          <pc:docMk/>
          <pc:sldMk cId="359824301" sldId="309"/>
        </pc:sldMkLst>
        <pc:spChg chg="add del">
          <ac:chgData name="Mr S Hill" userId="8fe0d139-5496-4f6a-8181-845081540b32" providerId="ADAL" clId="{67E09E2A-B865-4763-9A58-D15FBECCB9C1}" dt="2020-06-26T08:17:31.964" v="444" actId="478"/>
          <ac:spMkLst>
            <pc:docMk/>
            <pc:sldMk cId="359824301" sldId="309"/>
            <ac:spMk id="2" creationId="{010FE288-6FED-4F7A-A97C-031F7724EBAF}"/>
          </ac:spMkLst>
        </pc:spChg>
        <pc:spChg chg="mod">
          <ac:chgData name="Mr S Hill" userId="8fe0d139-5496-4f6a-8181-845081540b32" providerId="ADAL" clId="{67E09E2A-B865-4763-9A58-D15FBECCB9C1}" dt="2020-06-28T12:32:48.323" v="2280" actId="1076"/>
          <ac:spMkLst>
            <pc:docMk/>
            <pc:sldMk cId="359824301" sldId="309"/>
            <ac:spMk id="3" creationId="{62AFF3D9-795B-404E-992B-953D9DEB8C10}"/>
          </ac:spMkLst>
        </pc:spChg>
        <pc:spChg chg="mod">
          <ac:chgData name="Mr S Hill" userId="8fe0d139-5496-4f6a-8181-845081540b32" providerId="ADAL" clId="{67E09E2A-B865-4763-9A58-D15FBECCB9C1}" dt="2020-06-28T11:52:54.063" v="1285" actId="20577"/>
          <ac:spMkLst>
            <pc:docMk/>
            <pc:sldMk cId="359824301" sldId="309"/>
            <ac:spMk id="7" creationId="{B82201C8-E2DA-41C7-88E0-AB5BD356C15C}"/>
          </ac:spMkLst>
        </pc:spChg>
        <pc:spChg chg="add del mod">
          <ac:chgData name="Mr S Hill" userId="8fe0d139-5496-4f6a-8181-845081540b32" providerId="ADAL" clId="{67E09E2A-B865-4763-9A58-D15FBECCB9C1}" dt="2020-06-28T12:31:07.822" v="2235" actId="478"/>
          <ac:spMkLst>
            <pc:docMk/>
            <pc:sldMk cId="359824301" sldId="309"/>
            <ac:spMk id="8" creationId="{46AE8406-6466-4ECA-9C9E-0D294D3F4E66}"/>
          </ac:spMkLst>
        </pc:spChg>
        <pc:spChg chg="add del">
          <ac:chgData name="Mr S Hill" userId="8fe0d139-5496-4f6a-8181-845081540b32" providerId="ADAL" clId="{67E09E2A-B865-4763-9A58-D15FBECCB9C1}" dt="2020-06-26T08:17:39.626" v="446" actId="478"/>
          <ac:spMkLst>
            <pc:docMk/>
            <pc:sldMk cId="359824301" sldId="309"/>
            <ac:spMk id="8" creationId="{697DEC48-F244-4468-A087-741B9FF53481}"/>
          </ac:spMkLst>
        </pc:spChg>
        <pc:spChg chg="add mod">
          <ac:chgData name="Mr S Hill" userId="8fe0d139-5496-4f6a-8181-845081540b32" providerId="ADAL" clId="{67E09E2A-B865-4763-9A58-D15FBECCB9C1}" dt="2020-06-28T12:32:26.439" v="2274" actId="20577"/>
          <ac:spMkLst>
            <pc:docMk/>
            <pc:sldMk cId="359824301" sldId="309"/>
            <ac:spMk id="9" creationId="{7BFC0CB2-4EAC-49E7-8E90-582036B7AFAD}"/>
          </ac:spMkLst>
        </pc:spChg>
        <pc:spChg chg="add del">
          <ac:chgData name="Mr S Hill" userId="8fe0d139-5496-4f6a-8181-845081540b32" providerId="ADAL" clId="{67E09E2A-B865-4763-9A58-D15FBECCB9C1}" dt="2020-06-26T08:17:35.563" v="445" actId="478"/>
          <ac:spMkLst>
            <pc:docMk/>
            <pc:sldMk cId="359824301" sldId="309"/>
            <ac:spMk id="9" creationId="{F8FDE028-0ABA-442A-AE3D-0EDED43B37AB}"/>
          </ac:spMkLst>
        </pc:spChg>
        <pc:spChg chg="add del">
          <ac:chgData name="Mr S Hill" userId="8fe0d139-5496-4f6a-8181-845081540b32" providerId="ADAL" clId="{67E09E2A-B865-4763-9A58-D15FBECCB9C1}" dt="2020-06-26T08:17:29.057" v="443" actId="478"/>
          <ac:spMkLst>
            <pc:docMk/>
            <pc:sldMk cId="359824301" sldId="309"/>
            <ac:spMk id="10" creationId="{94548207-DA87-442F-B30F-23C10670757B}"/>
          </ac:spMkLst>
        </pc:spChg>
        <pc:spChg chg="add mod">
          <ac:chgData name="Mr S Hill" userId="8fe0d139-5496-4f6a-8181-845081540b32" providerId="ADAL" clId="{67E09E2A-B865-4763-9A58-D15FBECCB9C1}" dt="2020-06-28T12:32:19.083" v="2271" actId="1076"/>
          <ac:spMkLst>
            <pc:docMk/>
            <pc:sldMk cId="359824301" sldId="309"/>
            <ac:spMk id="10" creationId="{A2C1B88C-1132-460C-9223-6D34735C3786}"/>
          </ac:spMkLst>
        </pc:spChg>
        <pc:spChg chg="add mod">
          <ac:chgData name="Mr S Hill" userId="8fe0d139-5496-4f6a-8181-845081540b32" providerId="ADAL" clId="{67E09E2A-B865-4763-9A58-D15FBECCB9C1}" dt="2020-06-28T12:32:42.914" v="2278" actId="1076"/>
          <ac:spMkLst>
            <pc:docMk/>
            <pc:sldMk cId="359824301" sldId="309"/>
            <ac:spMk id="11" creationId="{7A5AFE0F-75DA-4F8E-B8F7-59F9F9965F5F}"/>
          </ac:spMkLst>
        </pc:spChg>
        <pc:picChg chg="add mod modCrop">
          <ac:chgData name="Mr S Hill" userId="8fe0d139-5496-4f6a-8181-845081540b32" providerId="ADAL" clId="{67E09E2A-B865-4763-9A58-D15FBECCB9C1}" dt="2020-06-28T12:32:12.122" v="2268" actId="1076"/>
          <ac:picMkLst>
            <pc:docMk/>
            <pc:sldMk cId="359824301" sldId="309"/>
            <ac:picMk id="2" creationId="{1FCEE30F-22DD-4F6A-A6E7-15C51B232EF5}"/>
          </ac:picMkLst>
        </pc:picChg>
        <pc:picChg chg="add mod">
          <ac:chgData name="Mr S Hill" userId="8fe0d139-5496-4f6a-8181-845081540b32" providerId="ADAL" clId="{67E09E2A-B865-4763-9A58-D15FBECCB9C1}" dt="2020-06-28T12:32:16.673" v="2270" actId="1076"/>
          <ac:picMkLst>
            <pc:docMk/>
            <pc:sldMk cId="359824301" sldId="309"/>
            <ac:picMk id="4" creationId="{AD8900DA-4D81-4F2A-AD78-58B146F90235}"/>
          </ac:picMkLst>
        </pc:picChg>
        <pc:picChg chg="add mod">
          <ac:chgData name="Mr S Hill" userId="8fe0d139-5496-4f6a-8181-845081540b32" providerId="ADAL" clId="{67E09E2A-B865-4763-9A58-D15FBECCB9C1}" dt="2020-06-28T12:32:50.544" v="2281" actId="1076"/>
          <ac:picMkLst>
            <pc:docMk/>
            <pc:sldMk cId="359824301" sldId="309"/>
            <ac:picMk id="5" creationId="{A2532BC0-C53B-4CFF-8ABE-2E61C8023F16}"/>
          </ac:picMkLst>
        </pc:picChg>
        <pc:picChg chg="add mod">
          <ac:chgData name="Mr S Hill" userId="8fe0d139-5496-4f6a-8181-845081540b32" providerId="ADAL" clId="{67E09E2A-B865-4763-9A58-D15FBECCB9C1}" dt="2020-06-28T12:31:32.141" v="2249" actId="1076"/>
          <ac:picMkLst>
            <pc:docMk/>
            <pc:sldMk cId="359824301" sldId="309"/>
            <ac:picMk id="6" creationId="{1CDC59CE-C37A-4091-9F57-B1B82F479ED3}"/>
          </ac:picMkLst>
        </pc:picChg>
      </pc:sldChg>
      <pc:sldChg chg="addSp delSp modSp add mod">
        <pc:chgData name="Mr S Hill" userId="8fe0d139-5496-4f6a-8181-845081540b32" providerId="ADAL" clId="{67E09E2A-B865-4763-9A58-D15FBECCB9C1}" dt="2020-06-28T12:17:27.663" v="1943" actId="1076"/>
        <pc:sldMkLst>
          <pc:docMk/>
          <pc:sldMk cId="66077748" sldId="310"/>
        </pc:sldMkLst>
        <pc:spChg chg="del">
          <ac:chgData name="Mr S Hill" userId="8fe0d139-5496-4f6a-8181-845081540b32" providerId="ADAL" clId="{67E09E2A-B865-4763-9A58-D15FBECCB9C1}" dt="2020-06-26T08:17:53.835" v="450" actId="478"/>
          <ac:spMkLst>
            <pc:docMk/>
            <pc:sldMk cId="66077748" sldId="310"/>
            <ac:spMk id="2" creationId="{010FE288-6FED-4F7A-A97C-031F7724EBAF}"/>
          </ac:spMkLst>
        </pc:spChg>
        <pc:spChg chg="del">
          <ac:chgData name="Mr S Hill" userId="8fe0d139-5496-4f6a-8181-845081540b32" providerId="ADAL" clId="{67E09E2A-B865-4763-9A58-D15FBECCB9C1}" dt="2020-06-26T08:17:51.359" v="449" actId="478"/>
          <ac:spMkLst>
            <pc:docMk/>
            <pc:sldMk cId="66077748" sldId="310"/>
            <ac:spMk id="3" creationId="{62AFF3D9-795B-404E-992B-953D9DEB8C10}"/>
          </ac:spMkLst>
        </pc:spChg>
        <pc:spChg chg="add mod">
          <ac:chgData name="Mr S Hill" userId="8fe0d139-5496-4f6a-8181-845081540b32" providerId="ADAL" clId="{67E09E2A-B865-4763-9A58-D15FBECCB9C1}" dt="2020-06-28T12:14:32.428" v="1875" actId="20577"/>
          <ac:spMkLst>
            <pc:docMk/>
            <pc:sldMk cId="66077748" sldId="310"/>
            <ac:spMk id="4" creationId="{EFAD6094-D12F-48F6-A92E-84915C2F8B8C}"/>
          </ac:spMkLst>
        </pc:spChg>
        <pc:spChg chg="del">
          <ac:chgData name="Mr S Hill" userId="8fe0d139-5496-4f6a-8181-845081540b32" providerId="ADAL" clId="{67E09E2A-B865-4763-9A58-D15FBECCB9C1}" dt="2020-06-26T08:17:48.074" v="448" actId="478"/>
          <ac:spMkLst>
            <pc:docMk/>
            <pc:sldMk cId="66077748" sldId="310"/>
            <ac:spMk id="7" creationId="{B82201C8-E2DA-41C7-88E0-AB5BD356C15C}"/>
          </ac:spMkLst>
        </pc:spChg>
        <pc:spChg chg="mod">
          <ac:chgData name="Mr S Hill" userId="8fe0d139-5496-4f6a-8181-845081540b32" providerId="ADAL" clId="{67E09E2A-B865-4763-9A58-D15FBECCB9C1}" dt="2020-06-28T11:34:17.157" v="1089" actId="1076"/>
          <ac:spMkLst>
            <pc:docMk/>
            <pc:sldMk cId="66077748" sldId="310"/>
            <ac:spMk id="8" creationId="{697DEC48-F244-4468-A087-741B9FF53481}"/>
          </ac:spMkLst>
        </pc:spChg>
        <pc:spChg chg="del mod">
          <ac:chgData name="Mr S Hill" userId="8fe0d139-5496-4f6a-8181-845081540b32" providerId="ADAL" clId="{67E09E2A-B865-4763-9A58-D15FBECCB9C1}" dt="2020-06-28T12:13:02.079" v="1849" actId="478"/>
          <ac:spMkLst>
            <pc:docMk/>
            <pc:sldMk cId="66077748" sldId="310"/>
            <ac:spMk id="9" creationId="{F8FDE028-0ABA-442A-AE3D-0EDED43B37AB}"/>
          </ac:spMkLst>
        </pc:spChg>
        <pc:spChg chg="add mod ord">
          <ac:chgData name="Mr S Hill" userId="8fe0d139-5496-4f6a-8181-845081540b32" providerId="ADAL" clId="{67E09E2A-B865-4763-9A58-D15FBECCB9C1}" dt="2020-06-28T12:17:23.103" v="1941" actId="1076"/>
          <ac:spMkLst>
            <pc:docMk/>
            <pc:sldMk cId="66077748" sldId="310"/>
            <ac:spMk id="10" creationId="{50808A55-A1F1-4A87-A957-BD58992BFB0F}"/>
          </ac:spMkLst>
        </pc:spChg>
        <pc:spChg chg="del">
          <ac:chgData name="Mr S Hill" userId="8fe0d139-5496-4f6a-8181-845081540b32" providerId="ADAL" clId="{67E09E2A-B865-4763-9A58-D15FBECCB9C1}" dt="2020-06-26T08:17:55.958" v="451" actId="478"/>
          <ac:spMkLst>
            <pc:docMk/>
            <pc:sldMk cId="66077748" sldId="310"/>
            <ac:spMk id="10" creationId="{94548207-DA87-442F-B30F-23C10670757B}"/>
          </ac:spMkLst>
        </pc:spChg>
        <pc:spChg chg="add mod">
          <ac:chgData name="Mr S Hill" userId="8fe0d139-5496-4f6a-8181-845081540b32" providerId="ADAL" clId="{67E09E2A-B865-4763-9A58-D15FBECCB9C1}" dt="2020-06-28T12:16:50.211" v="1926" actId="1076"/>
          <ac:spMkLst>
            <pc:docMk/>
            <pc:sldMk cId="66077748" sldId="310"/>
            <ac:spMk id="11" creationId="{85CCB5AC-B234-4D6C-A65D-CF7249B58289}"/>
          </ac:spMkLst>
        </pc:spChg>
        <pc:spChg chg="add mod">
          <ac:chgData name="Mr S Hill" userId="8fe0d139-5496-4f6a-8181-845081540b32" providerId="ADAL" clId="{67E09E2A-B865-4763-9A58-D15FBECCB9C1}" dt="2020-06-28T12:16:57.571" v="1929" actId="1076"/>
          <ac:spMkLst>
            <pc:docMk/>
            <pc:sldMk cId="66077748" sldId="310"/>
            <ac:spMk id="12" creationId="{AB19201F-836D-4DDE-B740-FE81F3AF98B7}"/>
          </ac:spMkLst>
        </pc:spChg>
        <pc:spChg chg="add mod">
          <ac:chgData name="Mr S Hill" userId="8fe0d139-5496-4f6a-8181-845081540b32" providerId="ADAL" clId="{67E09E2A-B865-4763-9A58-D15FBECCB9C1}" dt="2020-06-28T12:17:03.412" v="1932" actId="1076"/>
          <ac:spMkLst>
            <pc:docMk/>
            <pc:sldMk cId="66077748" sldId="310"/>
            <ac:spMk id="13" creationId="{FB30F0D9-DB19-4DE5-BB14-72B62C408A7C}"/>
          </ac:spMkLst>
        </pc:spChg>
        <pc:picChg chg="add del">
          <ac:chgData name="Mr S Hill" userId="8fe0d139-5496-4f6a-8181-845081540b32" providerId="ADAL" clId="{67E09E2A-B865-4763-9A58-D15FBECCB9C1}" dt="2020-06-28T11:37:58.663" v="1204" actId="478"/>
          <ac:picMkLst>
            <pc:docMk/>
            <pc:sldMk cId="66077748" sldId="310"/>
            <ac:picMk id="2" creationId="{F620264A-0877-46EB-94E0-84BDA0E6F914}"/>
          </ac:picMkLst>
        </pc:picChg>
        <pc:picChg chg="add mod">
          <ac:chgData name="Mr S Hill" userId="8fe0d139-5496-4f6a-8181-845081540b32" providerId="ADAL" clId="{67E09E2A-B865-4763-9A58-D15FBECCB9C1}" dt="2020-06-28T12:17:27.663" v="1943" actId="1076"/>
          <ac:picMkLst>
            <pc:docMk/>
            <pc:sldMk cId="66077748" sldId="310"/>
            <ac:picMk id="3" creationId="{15583F3F-F83A-44EB-BED3-70F5A918409A}"/>
          </ac:picMkLst>
        </pc:picChg>
        <pc:picChg chg="add mod">
          <ac:chgData name="Mr S Hill" userId="8fe0d139-5496-4f6a-8181-845081540b32" providerId="ADAL" clId="{67E09E2A-B865-4763-9A58-D15FBECCB9C1}" dt="2020-06-28T12:17:05.182" v="1933" actId="1076"/>
          <ac:picMkLst>
            <pc:docMk/>
            <pc:sldMk cId="66077748" sldId="310"/>
            <ac:picMk id="5" creationId="{E428E4C8-781C-44E6-9D04-7AC9B9DBE363}"/>
          </ac:picMkLst>
        </pc:picChg>
        <pc:picChg chg="add mod modCrop">
          <ac:chgData name="Mr S Hill" userId="8fe0d139-5496-4f6a-8181-845081540b32" providerId="ADAL" clId="{67E09E2A-B865-4763-9A58-D15FBECCB9C1}" dt="2020-06-28T12:17:20.752" v="1940" actId="1076"/>
          <ac:picMkLst>
            <pc:docMk/>
            <pc:sldMk cId="66077748" sldId="310"/>
            <ac:picMk id="6" creationId="{CC6A5E33-93D3-426D-BA0A-B8B85B67A924}"/>
          </ac:picMkLst>
        </pc:picChg>
        <pc:picChg chg="add mod">
          <ac:chgData name="Mr S Hill" userId="8fe0d139-5496-4f6a-8181-845081540b32" providerId="ADAL" clId="{67E09E2A-B865-4763-9A58-D15FBECCB9C1}" dt="2020-06-28T12:16:48.271" v="1925" actId="1076"/>
          <ac:picMkLst>
            <pc:docMk/>
            <pc:sldMk cId="66077748" sldId="310"/>
            <ac:picMk id="7" creationId="{A5F96E66-CBB2-4CBB-8CB5-6AF689486800}"/>
          </ac:picMkLst>
        </pc:picChg>
      </pc:sldChg>
      <pc:sldChg chg="addSp modSp add mod ord">
        <pc:chgData name="Mr S Hill" userId="8fe0d139-5496-4f6a-8181-845081540b32" providerId="ADAL" clId="{67E09E2A-B865-4763-9A58-D15FBECCB9C1}" dt="2020-06-28T10:59:04.817" v="763" actId="20577"/>
        <pc:sldMkLst>
          <pc:docMk/>
          <pc:sldMk cId="3796529553" sldId="311"/>
        </pc:sldMkLst>
        <pc:spChg chg="add mod">
          <ac:chgData name="Mr S Hill" userId="8fe0d139-5496-4f6a-8181-845081540b32" providerId="ADAL" clId="{67E09E2A-B865-4763-9A58-D15FBECCB9C1}" dt="2020-06-28T10:56:27" v="598" actId="1076"/>
          <ac:spMkLst>
            <pc:docMk/>
            <pc:sldMk cId="3796529553" sldId="311"/>
            <ac:spMk id="2" creationId="{AA708EA9-8F7B-4C64-B58F-457761991EE9}"/>
          </ac:spMkLst>
        </pc:spChg>
        <pc:spChg chg="add mod">
          <ac:chgData name="Mr S Hill" userId="8fe0d139-5496-4f6a-8181-845081540b32" providerId="ADAL" clId="{67E09E2A-B865-4763-9A58-D15FBECCB9C1}" dt="2020-06-28T10:56:18.720" v="593" actId="1076"/>
          <ac:spMkLst>
            <pc:docMk/>
            <pc:sldMk cId="3796529553" sldId="311"/>
            <ac:spMk id="18" creationId="{4B315196-6A8D-4485-B82F-DF6C0A983235}"/>
          </ac:spMkLst>
        </pc:spChg>
        <pc:spChg chg="add mod">
          <ac:chgData name="Mr S Hill" userId="8fe0d139-5496-4f6a-8181-845081540b32" providerId="ADAL" clId="{67E09E2A-B865-4763-9A58-D15FBECCB9C1}" dt="2020-06-28T10:56:38.821" v="607" actId="1076"/>
          <ac:spMkLst>
            <pc:docMk/>
            <pc:sldMk cId="3796529553" sldId="311"/>
            <ac:spMk id="19" creationId="{E85E9EF3-17DC-4AF5-BAE2-20B323B51239}"/>
          </ac:spMkLst>
        </pc:spChg>
        <pc:spChg chg="add mod">
          <ac:chgData name="Mr S Hill" userId="8fe0d139-5496-4f6a-8181-845081540b32" providerId="ADAL" clId="{67E09E2A-B865-4763-9A58-D15FBECCB9C1}" dt="2020-06-28T10:56:52.481" v="618" actId="1076"/>
          <ac:spMkLst>
            <pc:docMk/>
            <pc:sldMk cId="3796529553" sldId="311"/>
            <ac:spMk id="20" creationId="{9176B97A-FC3A-43A8-A3AC-A5768130555C}"/>
          </ac:spMkLst>
        </pc:spChg>
        <pc:spChg chg="add mod">
          <ac:chgData name="Mr S Hill" userId="8fe0d139-5496-4f6a-8181-845081540b32" providerId="ADAL" clId="{67E09E2A-B865-4763-9A58-D15FBECCB9C1}" dt="2020-06-28T10:57:00.521" v="630" actId="20577"/>
          <ac:spMkLst>
            <pc:docMk/>
            <pc:sldMk cId="3796529553" sldId="311"/>
            <ac:spMk id="21" creationId="{E29964BF-4FB6-403E-B923-24F8B444E042}"/>
          </ac:spMkLst>
        </pc:spChg>
        <pc:spChg chg="add mod">
          <ac:chgData name="Mr S Hill" userId="8fe0d139-5496-4f6a-8181-845081540b32" providerId="ADAL" clId="{67E09E2A-B865-4763-9A58-D15FBECCB9C1}" dt="2020-06-28T10:57:12.431" v="638" actId="1076"/>
          <ac:spMkLst>
            <pc:docMk/>
            <pc:sldMk cId="3796529553" sldId="311"/>
            <ac:spMk id="22" creationId="{22045838-7AB6-4D54-835F-44F263B45124}"/>
          </ac:spMkLst>
        </pc:spChg>
        <pc:spChg chg="add mod">
          <ac:chgData name="Mr S Hill" userId="8fe0d139-5496-4f6a-8181-845081540b32" providerId="ADAL" clId="{67E09E2A-B865-4763-9A58-D15FBECCB9C1}" dt="2020-06-28T10:57:18.876" v="644" actId="20577"/>
          <ac:spMkLst>
            <pc:docMk/>
            <pc:sldMk cId="3796529553" sldId="311"/>
            <ac:spMk id="23" creationId="{2F93B0A3-FE5C-4715-8B9F-6C976CD79855}"/>
          </ac:spMkLst>
        </pc:spChg>
        <pc:spChg chg="add mod">
          <ac:chgData name="Mr S Hill" userId="8fe0d139-5496-4f6a-8181-845081540b32" providerId="ADAL" clId="{67E09E2A-B865-4763-9A58-D15FBECCB9C1}" dt="2020-06-28T10:57:43.730" v="671" actId="1076"/>
          <ac:spMkLst>
            <pc:docMk/>
            <pc:sldMk cId="3796529553" sldId="311"/>
            <ac:spMk id="24" creationId="{DA14280C-3BF9-44C7-9D8C-B91445FE2F3D}"/>
          </ac:spMkLst>
        </pc:spChg>
        <pc:spChg chg="add mod">
          <ac:chgData name="Mr S Hill" userId="8fe0d139-5496-4f6a-8181-845081540b32" providerId="ADAL" clId="{67E09E2A-B865-4763-9A58-D15FBECCB9C1}" dt="2020-06-28T10:57:52.530" v="680" actId="1076"/>
          <ac:spMkLst>
            <pc:docMk/>
            <pc:sldMk cId="3796529553" sldId="311"/>
            <ac:spMk id="25" creationId="{A0332CBB-9007-4DEB-9AFB-74BB71575DDE}"/>
          </ac:spMkLst>
        </pc:spChg>
        <pc:spChg chg="add mod">
          <ac:chgData name="Mr S Hill" userId="8fe0d139-5496-4f6a-8181-845081540b32" providerId="ADAL" clId="{67E09E2A-B865-4763-9A58-D15FBECCB9C1}" dt="2020-06-28T10:58:02.211" v="697" actId="20577"/>
          <ac:spMkLst>
            <pc:docMk/>
            <pc:sldMk cId="3796529553" sldId="311"/>
            <ac:spMk id="26" creationId="{5FF8F02C-F6BC-4860-8C4F-9730DC2526A7}"/>
          </ac:spMkLst>
        </pc:spChg>
        <pc:spChg chg="add mod">
          <ac:chgData name="Mr S Hill" userId="8fe0d139-5496-4f6a-8181-845081540b32" providerId="ADAL" clId="{67E09E2A-B865-4763-9A58-D15FBECCB9C1}" dt="2020-06-28T10:58:18.592" v="710" actId="1076"/>
          <ac:spMkLst>
            <pc:docMk/>
            <pc:sldMk cId="3796529553" sldId="311"/>
            <ac:spMk id="27" creationId="{372B3C56-FEAB-4C03-8020-D88C47B5D041}"/>
          </ac:spMkLst>
        </pc:spChg>
        <pc:spChg chg="add mod">
          <ac:chgData name="Mr S Hill" userId="8fe0d139-5496-4f6a-8181-845081540b32" providerId="ADAL" clId="{67E09E2A-B865-4763-9A58-D15FBECCB9C1}" dt="2020-06-28T10:58:31.036" v="731" actId="20577"/>
          <ac:spMkLst>
            <pc:docMk/>
            <pc:sldMk cId="3796529553" sldId="311"/>
            <ac:spMk id="28" creationId="{8A7D0D6C-E3AD-454A-A923-CD15ED50E429}"/>
          </ac:spMkLst>
        </pc:spChg>
        <pc:spChg chg="add mod">
          <ac:chgData name="Mr S Hill" userId="8fe0d139-5496-4f6a-8181-845081540b32" providerId="ADAL" clId="{67E09E2A-B865-4763-9A58-D15FBECCB9C1}" dt="2020-06-28T10:58:51.820" v="752" actId="1076"/>
          <ac:spMkLst>
            <pc:docMk/>
            <pc:sldMk cId="3796529553" sldId="311"/>
            <ac:spMk id="29" creationId="{EFB2E375-AF2B-4393-8884-65F1CE600689}"/>
          </ac:spMkLst>
        </pc:spChg>
        <pc:spChg chg="add mod">
          <ac:chgData name="Mr S Hill" userId="8fe0d139-5496-4f6a-8181-845081540b32" providerId="ADAL" clId="{67E09E2A-B865-4763-9A58-D15FBECCB9C1}" dt="2020-06-28T10:59:04.817" v="763" actId="20577"/>
          <ac:spMkLst>
            <pc:docMk/>
            <pc:sldMk cId="3796529553" sldId="311"/>
            <ac:spMk id="30" creationId="{8AAB3236-51D5-408B-A874-747145A56B38}"/>
          </ac:spMkLst>
        </pc:spChg>
        <pc:picChg chg="mod">
          <ac:chgData name="Mr S Hill" userId="8fe0d139-5496-4f6a-8181-845081540b32" providerId="ADAL" clId="{67E09E2A-B865-4763-9A58-D15FBECCB9C1}" dt="2020-06-28T10:58:49.121" v="751" actId="1076"/>
          <ac:picMkLst>
            <pc:docMk/>
            <pc:sldMk cId="3796529553" sldId="311"/>
            <ac:picMk id="58" creationId="{00CD524F-D51D-4648-AA69-876CE2B1AD32}"/>
          </ac:picMkLst>
        </pc:picChg>
      </pc:sldChg>
      <pc:sldChg chg="addSp delSp modSp add mod ord delAnim">
        <pc:chgData name="Mr S Hill" userId="8fe0d139-5496-4f6a-8181-845081540b32" providerId="ADAL" clId="{67E09E2A-B865-4763-9A58-D15FBECCB9C1}" dt="2020-06-28T12:05:24.647" v="1649"/>
        <pc:sldMkLst>
          <pc:docMk/>
          <pc:sldMk cId="1457585170" sldId="312"/>
        </pc:sldMkLst>
        <pc:spChg chg="del">
          <ac:chgData name="Mr S Hill" userId="8fe0d139-5496-4f6a-8181-845081540b32" providerId="ADAL" clId="{67E09E2A-B865-4763-9A58-D15FBECCB9C1}" dt="2020-06-28T11:10:58.951" v="811" actId="478"/>
          <ac:spMkLst>
            <pc:docMk/>
            <pc:sldMk cId="1457585170" sldId="312"/>
            <ac:spMk id="4" creationId="{CD2BD7A2-853E-4275-9958-882BED51FCF6}"/>
          </ac:spMkLst>
        </pc:spChg>
        <pc:picChg chg="del">
          <ac:chgData name="Mr S Hill" userId="8fe0d139-5496-4f6a-8181-845081540b32" providerId="ADAL" clId="{67E09E2A-B865-4763-9A58-D15FBECCB9C1}" dt="2020-06-28T11:10:56.973" v="810" actId="478"/>
          <ac:picMkLst>
            <pc:docMk/>
            <pc:sldMk cId="1457585170" sldId="312"/>
            <ac:picMk id="3" creationId="{C19E0089-B4E3-4C7D-873E-F97560E85DD0}"/>
          </ac:picMkLst>
        </pc:picChg>
        <pc:picChg chg="add mod">
          <ac:chgData name="Mr S Hill" userId="8fe0d139-5496-4f6a-8181-845081540b32" providerId="ADAL" clId="{67E09E2A-B865-4763-9A58-D15FBECCB9C1}" dt="2020-06-28T11:19:06.265" v="837" actId="14100"/>
          <ac:picMkLst>
            <pc:docMk/>
            <pc:sldMk cId="1457585170" sldId="312"/>
            <ac:picMk id="5" creationId="{30A5CDCA-DFC0-4A65-B7B7-9C54B4C882AF}"/>
          </ac:picMkLst>
        </pc:picChg>
      </pc:sldChg>
      <pc:sldChg chg="addSp delSp modSp new mod">
        <pc:chgData name="Mr S Hill" userId="8fe0d139-5496-4f6a-8181-845081540b32" providerId="ADAL" clId="{67E09E2A-B865-4763-9A58-D15FBECCB9C1}" dt="2020-06-28T12:05:38.688" v="1661" actId="14100"/>
        <pc:sldMkLst>
          <pc:docMk/>
          <pc:sldMk cId="2379436374" sldId="313"/>
        </pc:sldMkLst>
        <pc:spChg chg="add mod">
          <ac:chgData name="Mr S Hill" userId="8fe0d139-5496-4f6a-8181-845081540b32" providerId="ADAL" clId="{67E09E2A-B865-4763-9A58-D15FBECCB9C1}" dt="2020-06-28T12:05:38.688" v="1661" actId="14100"/>
          <ac:spMkLst>
            <pc:docMk/>
            <pc:sldMk cId="2379436374" sldId="313"/>
            <ac:spMk id="6" creationId="{3EAB772C-1894-418C-B943-DE544D01FA25}"/>
          </ac:spMkLst>
        </pc:spChg>
        <pc:picChg chg="add del">
          <ac:chgData name="Mr S Hill" userId="8fe0d139-5496-4f6a-8181-845081540b32" providerId="ADAL" clId="{67E09E2A-B865-4763-9A58-D15FBECCB9C1}" dt="2020-06-28T11:16:36.847" v="819" actId="478"/>
          <ac:picMkLst>
            <pc:docMk/>
            <pc:sldMk cId="2379436374" sldId="313"/>
            <ac:picMk id="2" creationId="{26555C74-F23C-4CBA-A91D-ECFE54F617F4}"/>
          </ac:picMkLst>
        </pc:picChg>
        <pc:picChg chg="add del mod">
          <ac:chgData name="Mr S Hill" userId="8fe0d139-5496-4f6a-8181-845081540b32" providerId="ADAL" clId="{67E09E2A-B865-4763-9A58-D15FBECCB9C1}" dt="2020-06-28T11:16:59.008" v="825" actId="478"/>
          <ac:picMkLst>
            <pc:docMk/>
            <pc:sldMk cId="2379436374" sldId="313"/>
            <ac:picMk id="3" creationId="{18441179-D93C-46F7-9710-43EA14578515}"/>
          </ac:picMkLst>
        </pc:picChg>
        <pc:picChg chg="add mod">
          <ac:chgData name="Mr S Hill" userId="8fe0d139-5496-4f6a-8181-845081540b32" providerId="ADAL" clId="{67E09E2A-B865-4763-9A58-D15FBECCB9C1}" dt="2020-06-28T11:17:43.163" v="835" actId="1076"/>
          <ac:picMkLst>
            <pc:docMk/>
            <pc:sldMk cId="2379436374" sldId="313"/>
            <ac:picMk id="4" creationId="{6C47B56F-817D-48C4-A22D-760497E635EB}"/>
          </ac:picMkLst>
        </pc:picChg>
        <pc:picChg chg="add del mod">
          <ac:chgData name="Mr S Hill" userId="8fe0d139-5496-4f6a-8181-845081540b32" providerId="ADAL" clId="{67E09E2A-B865-4763-9A58-D15FBECCB9C1}" dt="2020-06-28T11:17:44.333" v="836" actId="1076"/>
          <ac:picMkLst>
            <pc:docMk/>
            <pc:sldMk cId="2379436374" sldId="313"/>
            <ac:picMk id="1026" creationId="{A4FF4C2C-1F3E-4378-835A-66F47B3768BA}"/>
          </ac:picMkLst>
        </pc:picChg>
      </pc:sldChg>
      <pc:sldChg chg="addSp delSp modSp add del mod">
        <pc:chgData name="Mr S Hill" userId="8fe0d139-5496-4f6a-8181-845081540b32" providerId="ADAL" clId="{67E09E2A-B865-4763-9A58-D15FBECCB9C1}" dt="2020-06-28T12:12:04.274" v="1839" actId="20577"/>
        <pc:sldMkLst>
          <pc:docMk/>
          <pc:sldMk cId="3233903862" sldId="314"/>
        </pc:sldMkLst>
        <pc:spChg chg="del">
          <ac:chgData name="Mr S Hill" userId="8fe0d139-5496-4f6a-8181-845081540b32" providerId="ADAL" clId="{67E09E2A-B865-4763-9A58-D15FBECCB9C1}" dt="2020-06-28T11:52:41.151" v="1280" actId="478"/>
          <ac:spMkLst>
            <pc:docMk/>
            <pc:sldMk cId="3233903862" sldId="314"/>
            <ac:spMk id="2" creationId="{D26542F4-4D88-45BE-B9D3-93AAAF7AFE7A}"/>
          </ac:spMkLst>
        </pc:spChg>
        <pc:spChg chg="del">
          <ac:chgData name="Mr S Hill" userId="8fe0d139-5496-4f6a-8181-845081540b32" providerId="ADAL" clId="{67E09E2A-B865-4763-9A58-D15FBECCB9C1}" dt="2020-06-28T11:52:42.790" v="1281" actId="478"/>
          <ac:spMkLst>
            <pc:docMk/>
            <pc:sldMk cId="3233903862" sldId="314"/>
            <ac:spMk id="3" creationId="{E5576DDF-E3B7-439E-8345-C0B951B305E9}"/>
          </ac:spMkLst>
        </pc:spChg>
        <pc:spChg chg="del">
          <ac:chgData name="Mr S Hill" userId="8fe0d139-5496-4f6a-8181-845081540b32" providerId="ADAL" clId="{67E09E2A-B865-4763-9A58-D15FBECCB9C1}" dt="2020-06-28T11:52:44.531" v="1282" actId="478"/>
          <ac:spMkLst>
            <pc:docMk/>
            <pc:sldMk cId="3233903862" sldId="314"/>
            <ac:spMk id="4" creationId="{97DEFF57-4501-4988-969D-DD3A7466D060}"/>
          </ac:spMkLst>
        </pc:spChg>
        <pc:spChg chg="del">
          <ac:chgData name="Mr S Hill" userId="8fe0d139-5496-4f6a-8181-845081540b32" providerId="ADAL" clId="{67E09E2A-B865-4763-9A58-D15FBECCB9C1}" dt="2020-06-28T11:52:45.498" v="1283" actId="478"/>
          <ac:spMkLst>
            <pc:docMk/>
            <pc:sldMk cId="3233903862" sldId="314"/>
            <ac:spMk id="5" creationId="{FD4E528F-761F-4E20-A06E-4C72CEE06BA0}"/>
          </ac:spMkLst>
        </pc:spChg>
        <pc:spChg chg="del mod">
          <ac:chgData name="Mr S Hill" userId="8fe0d139-5496-4f6a-8181-845081540b32" providerId="ADAL" clId="{67E09E2A-B865-4763-9A58-D15FBECCB9C1}" dt="2020-06-28T12:11:17.064" v="1795"/>
          <ac:spMkLst>
            <pc:docMk/>
            <pc:sldMk cId="3233903862" sldId="314"/>
            <ac:spMk id="6" creationId="{61DF8E96-E3BF-4DF9-9F69-7E60B84DF353}"/>
          </ac:spMkLst>
        </pc:spChg>
        <pc:spChg chg="add mod">
          <ac:chgData name="Mr S Hill" userId="8fe0d139-5496-4f6a-8181-845081540b32" providerId="ADAL" clId="{67E09E2A-B865-4763-9A58-D15FBECCB9C1}" dt="2020-06-28T12:11:36.093" v="1801" actId="1076"/>
          <ac:spMkLst>
            <pc:docMk/>
            <pc:sldMk cId="3233903862" sldId="314"/>
            <ac:spMk id="8" creationId="{1B67414A-928B-4DE1-936A-FF16D5EC647B}"/>
          </ac:spMkLst>
        </pc:spChg>
        <pc:spChg chg="add mod">
          <ac:chgData name="Mr S Hill" userId="8fe0d139-5496-4f6a-8181-845081540b32" providerId="ADAL" clId="{67E09E2A-B865-4763-9A58-D15FBECCB9C1}" dt="2020-06-28T12:12:04.274" v="1839" actId="20577"/>
          <ac:spMkLst>
            <pc:docMk/>
            <pc:sldMk cId="3233903862" sldId="314"/>
            <ac:spMk id="9" creationId="{B238DED7-1879-40DE-BDF0-F54FE0DF71A7}"/>
          </ac:spMkLst>
        </pc:spChg>
        <pc:picChg chg="add mod modCrop">
          <ac:chgData name="Mr S Hill" userId="8fe0d139-5496-4f6a-8181-845081540b32" providerId="ADAL" clId="{67E09E2A-B865-4763-9A58-D15FBECCB9C1}" dt="2020-06-28T12:11:24.082" v="1797" actId="1076"/>
          <ac:picMkLst>
            <pc:docMk/>
            <pc:sldMk cId="3233903862" sldId="314"/>
            <ac:picMk id="7" creationId="{2DBCE0B7-683E-4333-AF96-FFB64125619D}"/>
          </ac:picMkLst>
        </pc:picChg>
      </pc:sldChg>
    </pc:docChg>
  </pc:docChgLst>
  <pc:docChgLst>
    <pc:chgData name="Mr S Hill" userId="8fe0d139-5496-4f6a-8181-845081540b32" providerId="ADAL" clId="{F0DB940E-ACBE-43D4-9ACA-6EEF5DF41027}"/>
    <pc:docChg chg="undo custSel addSld modSld">
      <pc:chgData name="Mr S Hill" userId="8fe0d139-5496-4f6a-8181-845081540b32" providerId="ADAL" clId="{F0DB940E-ACBE-43D4-9ACA-6EEF5DF41027}" dt="2021-01-04T14:12:28.341" v="383" actId="115"/>
      <pc:docMkLst>
        <pc:docMk/>
      </pc:docMkLst>
      <pc:sldChg chg="modSp mod">
        <pc:chgData name="Mr S Hill" userId="8fe0d139-5496-4f6a-8181-845081540b32" providerId="ADAL" clId="{F0DB940E-ACBE-43D4-9ACA-6EEF5DF41027}" dt="2021-01-04T14:08:15.349" v="119" actId="20577"/>
        <pc:sldMkLst>
          <pc:docMk/>
          <pc:sldMk cId="1176575387" sldId="276"/>
        </pc:sldMkLst>
        <pc:spChg chg="mod">
          <ac:chgData name="Mr S Hill" userId="8fe0d139-5496-4f6a-8181-845081540b32" providerId="ADAL" clId="{F0DB940E-ACBE-43D4-9ACA-6EEF5DF41027}" dt="2021-01-04T14:08:15.349" v="119" actId="20577"/>
          <ac:spMkLst>
            <pc:docMk/>
            <pc:sldMk cId="1176575387" sldId="276"/>
            <ac:spMk id="2" creationId="{00000000-0000-0000-0000-000000000000}"/>
          </ac:spMkLst>
        </pc:spChg>
      </pc:sldChg>
      <pc:sldChg chg="modSp mod">
        <pc:chgData name="Mr S Hill" userId="8fe0d139-5496-4f6a-8181-845081540b32" providerId="ADAL" clId="{F0DB940E-ACBE-43D4-9ACA-6EEF5DF41027}" dt="2021-01-04T14:12:21.198" v="382" actId="115"/>
        <pc:sldMkLst>
          <pc:docMk/>
          <pc:sldMk cId="1467585175" sldId="322"/>
        </pc:sldMkLst>
        <pc:spChg chg="mod">
          <ac:chgData name="Mr S Hill" userId="8fe0d139-5496-4f6a-8181-845081540b32" providerId="ADAL" clId="{F0DB940E-ACBE-43D4-9ACA-6EEF5DF41027}" dt="2021-01-04T14:12:21.198" v="382" actId="115"/>
          <ac:spMkLst>
            <pc:docMk/>
            <pc:sldMk cId="1467585175" sldId="322"/>
            <ac:spMk id="7" creationId="{D0D2F536-A53F-4BC5-915F-1B1B767A6FD0}"/>
          </ac:spMkLst>
        </pc:spChg>
      </pc:sldChg>
      <pc:sldChg chg="modSp mod">
        <pc:chgData name="Mr S Hill" userId="8fe0d139-5496-4f6a-8181-845081540b32" providerId="ADAL" clId="{F0DB940E-ACBE-43D4-9ACA-6EEF5DF41027}" dt="2021-01-04T14:12:28.341" v="383" actId="115"/>
        <pc:sldMkLst>
          <pc:docMk/>
          <pc:sldMk cId="2538254916" sldId="326"/>
        </pc:sldMkLst>
        <pc:spChg chg="mod">
          <ac:chgData name="Mr S Hill" userId="8fe0d139-5496-4f6a-8181-845081540b32" providerId="ADAL" clId="{F0DB940E-ACBE-43D4-9ACA-6EEF5DF41027}" dt="2021-01-04T14:12:28.341" v="383" actId="115"/>
          <ac:spMkLst>
            <pc:docMk/>
            <pc:sldMk cId="2538254916" sldId="326"/>
            <ac:spMk id="7" creationId="{D0D2F536-A53F-4BC5-915F-1B1B767A6FD0}"/>
          </ac:spMkLst>
        </pc:spChg>
      </pc:sldChg>
      <pc:sldChg chg="addSp modSp mod">
        <pc:chgData name="Mr S Hill" userId="8fe0d139-5496-4f6a-8181-845081540b32" providerId="ADAL" clId="{F0DB940E-ACBE-43D4-9ACA-6EEF5DF41027}" dt="2021-01-04T14:11:38.275" v="377" actId="20577"/>
        <pc:sldMkLst>
          <pc:docMk/>
          <pc:sldMk cId="702393354" sldId="328"/>
        </pc:sldMkLst>
        <pc:spChg chg="mod">
          <ac:chgData name="Mr S Hill" userId="8fe0d139-5496-4f6a-8181-845081540b32" providerId="ADAL" clId="{F0DB940E-ACBE-43D4-9ACA-6EEF5DF41027}" dt="2021-01-04T14:09:31.144" v="236" actId="20577"/>
          <ac:spMkLst>
            <pc:docMk/>
            <pc:sldMk cId="702393354" sldId="328"/>
            <ac:spMk id="7" creationId="{D0D2F536-A53F-4BC5-915F-1B1B767A6FD0}"/>
          </ac:spMkLst>
        </pc:spChg>
        <pc:spChg chg="mod">
          <ac:chgData name="Mr S Hill" userId="8fe0d139-5496-4f6a-8181-845081540b32" providerId="ADAL" clId="{F0DB940E-ACBE-43D4-9ACA-6EEF5DF41027}" dt="2021-01-04T14:11:06.002" v="335" actId="20577"/>
          <ac:spMkLst>
            <pc:docMk/>
            <pc:sldMk cId="702393354" sldId="328"/>
            <ac:spMk id="10" creationId="{7FC5F234-E778-49D1-A3B3-5E49A43CE434}"/>
          </ac:spMkLst>
        </pc:spChg>
        <pc:spChg chg="mod">
          <ac:chgData name="Mr S Hill" userId="8fe0d139-5496-4f6a-8181-845081540b32" providerId="ADAL" clId="{F0DB940E-ACBE-43D4-9ACA-6EEF5DF41027}" dt="2021-01-04T14:09:38.251" v="254" actId="20577"/>
          <ac:spMkLst>
            <pc:docMk/>
            <pc:sldMk cId="702393354" sldId="328"/>
            <ac:spMk id="11" creationId="{752B3F9F-5435-4CE1-A8F9-BE53DE2A25BC}"/>
          </ac:spMkLst>
        </pc:spChg>
        <pc:spChg chg="mod">
          <ac:chgData name="Mr S Hill" userId="8fe0d139-5496-4f6a-8181-845081540b32" providerId="ADAL" clId="{F0DB940E-ACBE-43D4-9ACA-6EEF5DF41027}" dt="2021-01-04T14:11:38.275" v="377" actId="20577"/>
          <ac:spMkLst>
            <pc:docMk/>
            <pc:sldMk cId="702393354" sldId="328"/>
            <ac:spMk id="12" creationId="{39E1117C-22D8-43F7-9317-32A0494AB159}"/>
          </ac:spMkLst>
        </pc:spChg>
        <pc:spChg chg="add mod">
          <ac:chgData name="Mr S Hill" userId="8fe0d139-5496-4f6a-8181-845081540b32" providerId="ADAL" clId="{F0DB940E-ACBE-43D4-9ACA-6EEF5DF41027}" dt="2021-01-04T14:10:57.394" v="316" actId="1076"/>
          <ac:spMkLst>
            <pc:docMk/>
            <pc:sldMk cId="702393354" sldId="328"/>
            <ac:spMk id="13" creationId="{5E887EBC-1D64-42AC-81AA-B26D29B56BE7}"/>
          </ac:spMkLst>
        </pc:spChg>
        <pc:spChg chg="mod">
          <ac:chgData name="Mr S Hill" userId="8fe0d139-5496-4f6a-8181-845081540b32" providerId="ADAL" clId="{F0DB940E-ACBE-43D4-9ACA-6EEF5DF41027}" dt="2021-01-04T14:11:33.482" v="376" actId="20577"/>
          <ac:spMkLst>
            <pc:docMk/>
            <pc:sldMk cId="702393354" sldId="328"/>
            <ac:spMk id="17" creationId="{9FF7E3A4-4EEA-47E9-9F40-7961A756768D}"/>
          </ac:spMkLst>
        </pc:spChg>
      </pc:sldChg>
      <pc:sldChg chg="modSp mod">
        <pc:chgData name="Mr S Hill" userId="8fe0d139-5496-4f6a-8181-845081540b32" providerId="ADAL" clId="{F0DB940E-ACBE-43D4-9ACA-6EEF5DF41027}" dt="2021-01-04T14:12:13.840" v="381" actId="115"/>
        <pc:sldMkLst>
          <pc:docMk/>
          <pc:sldMk cId="2109581893" sldId="339"/>
        </pc:sldMkLst>
        <pc:spChg chg="mod">
          <ac:chgData name="Mr S Hill" userId="8fe0d139-5496-4f6a-8181-845081540b32" providerId="ADAL" clId="{F0DB940E-ACBE-43D4-9ACA-6EEF5DF41027}" dt="2021-01-04T14:12:13.840" v="381" actId="115"/>
          <ac:spMkLst>
            <pc:docMk/>
            <pc:sldMk cId="2109581893" sldId="339"/>
            <ac:spMk id="7" creationId="{D0D2F536-A53F-4BC5-915F-1B1B767A6FD0}"/>
          </ac:spMkLst>
        </pc:spChg>
      </pc:sldChg>
      <pc:sldChg chg="modSp add mod">
        <pc:chgData name="Mr S Hill" userId="8fe0d139-5496-4f6a-8181-845081540b32" providerId="ADAL" clId="{F0DB940E-ACBE-43D4-9ACA-6EEF5DF41027}" dt="2021-01-04T14:11:57.562" v="378" actId="115"/>
        <pc:sldMkLst>
          <pc:docMk/>
          <pc:sldMk cId="3745655901" sldId="340"/>
        </pc:sldMkLst>
        <pc:spChg chg="mod">
          <ac:chgData name="Mr S Hill" userId="8fe0d139-5496-4f6a-8181-845081540b32" providerId="ADAL" clId="{F0DB940E-ACBE-43D4-9ACA-6EEF5DF41027}" dt="2021-01-04T14:11:57.562" v="378" actId="115"/>
          <ac:spMkLst>
            <pc:docMk/>
            <pc:sldMk cId="3745655901" sldId="340"/>
            <ac:spMk id="7" creationId="{D0D2F536-A53F-4BC5-915F-1B1B767A6FD0}"/>
          </ac:spMkLst>
        </pc:spChg>
        <pc:spChg chg="mod">
          <ac:chgData name="Mr S Hill" userId="8fe0d139-5496-4f6a-8181-845081540b32" providerId="ADAL" clId="{F0DB940E-ACBE-43D4-9ACA-6EEF5DF41027}" dt="2021-01-04T14:10:32.666" v="305" actId="20577"/>
          <ac:spMkLst>
            <pc:docMk/>
            <pc:sldMk cId="3745655901" sldId="340"/>
            <ac:spMk id="10" creationId="{7FC5F234-E778-49D1-A3B3-5E49A43CE434}"/>
          </ac:spMkLst>
        </pc:spChg>
        <pc:spChg chg="mod">
          <ac:chgData name="Mr S Hill" userId="8fe0d139-5496-4f6a-8181-845081540b32" providerId="ADAL" clId="{F0DB940E-ACBE-43D4-9ACA-6EEF5DF41027}" dt="2021-01-04T14:10:29.648" v="299" actId="20577"/>
          <ac:spMkLst>
            <pc:docMk/>
            <pc:sldMk cId="3745655901" sldId="340"/>
            <ac:spMk id="12" creationId="{39E1117C-22D8-43F7-9317-32A0494AB159}"/>
          </ac:spMkLst>
        </pc:spChg>
      </pc:sldChg>
    </pc:docChg>
  </pc:docChgLst>
  <pc:docChgLst>
    <pc:chgData name="Stephen Hill" userId="8fe0d139-5496-4f6a-8181-845081540b32" providerId="ADAL" clId="{2AC9A756-8032-44FD-B9D7-2DB33C3B3127}"/>
    <pc:docChg chg="modSld">
      <pc:chgData name="Stephen Hill" userId="8fe0d139-5496-4f6a-8181-845081540b32" providerId="ADAL" clId="{2AC9A756-8032-44FD-B9D7-2DB33C3B3127}" dt="2021-01-27T10:01:04.918" v="3"/>
      <pc:docMkLst>
        <pc:docMk/>
      </pc:docMkLst>
      <pc:sldChg chg="modAnim">
        <pc:chgData name="Stephen Hill" userId="8fe0d139-5496-4f6a-8181-845081540b32" providerId="ADAL" clId="{2AC9A756-8032-44FD-B9D7-2DB33C3B3127}" dt="2021-01-27T10:00:56.942" v="2"/>
        <pc:sldMkLst>
          <pc:docMk/>
          <pc:sldMk cId="1467585175" sldId="322"/>
        </pc:sldMkLst>
      </pc:sldChg>
      <pc:sldChg chg="modAnim">
        <pc:chgData name="Stephen Hill" userId="8fe0d139-5496-4f6a-8181-845081540b32" providerId="ADAL" clId="{2AC9A756-8032-44FD-B9D7-2DB33C3B3127}" dt="2021-01-27T10:01:04.918" v="3"/>
        <pc:sldMkLst>
          <pc:docMk/>
          <pc:sldMk cId="2538254916" sldId="326"/>
        </pc:sldMkLst>
      </pc:sldChg>
      <pc:sldChg chg="modAnim">
        <pc:chgData name="Stephen Hill" userId="8fe0d139-5496-4f6a-8181-845081540b32" providerId="ADAL" clId="{2AC9A756-8032-44FD-B9D7-2DB33C3B3127}" dt="2021-01-27T10:00:51.067" v="1"/>
        <pc:sldMkLst>
          <pc:docMk/>
          <pc:sldMk cId="2109581893" sldId="339"/>
        </pc:sldMkLst>
      </pc:sldChg>
      <pc:sldChg chg="modAnim">
        <pc:chgData name="Stephen Hill" userId="8fe0d139-5496-4f6a-8181-845081540b32" providerId="ADAL" clId="{2AC9A756-8032-44FD-B9D7-2DB33C3B3127}" dt="2021-01-27T10:00:44.551" v="0"/>
        <pc:sldMkLst>
          <pc:docMk/>
          <pc:sldMk cId="3745655901" sldId="340"/>
        </pc:sldMkLst>
      </pc:sldChg>
    </pc:docChg>
  </pc:docChgLst>
  <pc:docChgLst>
    <pc:chgData name="Mr S Hill" userId="8fe0d139-5496-4f6a-8181-845081540b32" providerId="ADAL" clId="{1CA98BF1-4294-47E5-AE09-0E5E743A5CAC}"/>
    <pc:docChg chg="custSel addSld delSld modSld sldOrd">
      <pc:chgData name="Mr S Hill" userId="8fe0d139-5496-4f6a-8181-845081540b32" providerId="ADAL" clId="{1CA98BF1-4294-47E5-AE09-0E5E743A5CAC}" dt="2020-06-30T06:01:58.468" v="364" actId="1076"/>
      <pc:docMkLst>
        <pc:docMk/>
      </pc:docMkLst>
      <pc:sldChg chg="del">
        <pc:chgData name="Mr S Hill" userId="8fe0d139-5496-4f6a-8181-845081540b32" providerId="ADAL" clId="{1CA98BF1-4294-47E5-AE09-0E5E743A5CAC}" dt="2020-06-30T05:36:34.193" v="85" actId="47"/>
        <pc:sldMkLst>
          <pc:docMk/>
          <pc:sldMk cId="709778285" sldId="275"/>
        </pc:sldMkLst>
      </pc:sldChg>
      <pc:sldChg chg="add del">
        <pc:chgData name="Mr S Hill" userId="8fe0d139-5496-4f6a-8181-845081540b32" providerId="ADAL" clId="{1CA98BF1-4294-47E5-AE09-0E5E743A5CAC}" dt="2020-06-30T05:35:33.338" v="78" actId="47"/>
        <pc:sldMkLst>
          <pc:docMk/>
          <pc:sldMk cId="441243814" sldId="295"/>
        </pc:sldMkLst>
      </pc:sldChg>
      <pc:sldChg chg="del">
        <pc:chgData name="Mr S Hill" userId="8fe0d139-5496-4f6a-8181-845081540b32" providerId="ADAL" clId="{1CA98BF1-4294-47E5-AE09-0E5E743A5CAC}" dt="2020-06-30T05:35:21.720" v="77" actId="47"/>
        <pc:sldMkLst>
          <pc:docMk/>
          <pc:sldMk cId="3432680421" sldId="297"/>
        </pc:sldMkLst>
      </pc:sldChg>
      <pc:sldChg chg="addSp delSp modSp mod ord">
        <pc:chgData name="Mr S Hill" userId="8fe0d139-5496-4f6a-8181-845081540b32" providerId="ADAL" clId="{1CA98BF1-4294-47E5-AE09-0E5E743A5CAC}" dt="2020-06-30T05:53:29.559" v="326"/>
        <pc:sldMkLst>
          <pc:docMk/>
          <pc:sldMk cId="660423120" sldId="303"/>
        </pc:sldMkLst>
        <pc:spChg chg="add del mod">
          <ac:chgData name="Mr S Hill" userId="8fe0d139-5496-4f6a-8181-845081540b32" providerId="ADAL" clId="{1CA98BF1-4294-47E5-AE09-0E5E743A5CAC}" dt="2020-06-30T05:31:02.806" v="50"/>
          <ac:spMkLst>
            <pc:docMk/>
            <pc:sldMk cId="660423120" sldId="303"/>
            <ac:spMk id="2" creationId="{2AF7B530-A22F-4DAF-A9A7-D4EB48EDA0CF}"/>
          </ac:spMkLst>
        </pc:spChg>
        <pc:spChg chg="del">
          <ac:chgData name="Mr S Hill" userId="8fe0d139-5496-4f6a-8181-845081540b32" providerId="ADAL" clId="{1CA98BF1-4294-47E5-AE09-0E5E743A5CAC}" dt="2020-06-30T05:31:30.292" v="53" actId="478"/>
          <ac:spMkLst>
            <pc:docMk/>
            <pc:sldMk cId="660423120" sldId="303"/>
            <ac:spMk id="10" creationId="{677A4039-9D16-4146-B1FF-DBC62A3C6780}"/>
          </ac:spMkLst>
        </pc:spChg>
        <pc:spChg chg="add mod">
          <ac:chgData name="Mr S Hill" userId="8fe0d139-5496-4f6a-8181-845081540b32" providerId="ADAL" clId="{1CA98BF1-4294-47E5-AE09-0E5E743A5CAC}" dt="2020-06-30T05:31:26.755" v="52"/>
          <ac:spMkLst>
            <pc:docMk/>
            <pc:sldMk cId="660423120" sldId="303"/>
            <ac:spMk id="11" creationId="{931E8E9A-9762-447D-8481-68EA23FAA9AD}"/>
          </ac:spMkLst>
        </pc:spChg>
      </pc:sldChg>
      <pc:sldChg chg="addSp delSp modSp mod">
        <pc:chgData name="Mr S Hill" userId="8fe0d139-5496-4f6a-8181-845081540b32" providerId="ADAL" clId="{1CA98BF1-4294-47E5-AE09-0E5E743A5CAC}" dt="2020-06-30T05:55:26.366" v="350" actId="1076"/>
        <pc:sldMkLst>
          <pc:docMk/>
          <pc:sldMk cId="1812968454" sldId="315"/>
        </pc:sldMkLst>
        <pc:spChg chg="del">
          <ac:chgData name="Mr S Hill" userId="8fe0d139-5496-4f6a-8181-845081540b32" providerId="ADAL" clId="{1CA98BF1-4294-47E5-AE09-0E5E743A5CAC}" dt="2020-06-30T05:29:30.859" v="39" actId="478"/>
          <ac:spMkLst>
            <pc:docMk/>
            <pc:sldMk cId="1812968454" sldId="315"/>
            <ac:spMk id="7" creationId="{448F4D7C-97A6-4CBB-A9FC-3CE5DA396A72}"/>
          </ac:spMkLst>
        </pc:spChg>
        <pc:spChg chg="add mod">
          <ac:chgData name="Mr S Hill" userId="8fe0d139-5496-4f6a-8181-845081540b32" providerId="ADAL" clId="{1CA98BF1-4294-47E5-AE09-0E5E743A5CAC}" dt="2020-06-30T05:29:28.125" v="38"/>
          <ac:spMkLst>
            <pc:docMk/>
            <pc:sldMk cId="1812968454" sldId="315"/>
            <ac:spMk id="8" creationId="{A8C7F9A7-FF44-438B-9EEF-63BE0D8C888D}"/>
          </ac:spMkLst>
        </pc:spChg>
        <pc:grpChg chg="mod">
          <ac:chgData name="Mr S Hill" userId="8fe0d139-5496-4f6a-8181-845081540b32" providerId="ADAL" clId="{1CA98BF1-4294-47E5-AE09-0E5E743A5CAC}" dt="2020-06-30T05:55:26.366" v="350" actId="1076"/>
          <ac:grpSpMkLst>
            <pc:docMk/>
            <pc:sldMk cId="1812968454" sldId="315"/>
            <ac:grpSpMk id="2" creationId="{8B830015-8E08-4585-9CE8-C1AE2A85D1A4}"/>
          </ac:grpSpMkLst>
        </pc:grpChg>
        <pc:picChg chg="mod">
          <ac:chgData name="Mr S Hill" userId="8fe0d139-5496-4f6a-8181-845081540b32" providerId="ADAL" clId="{1CA98BF1-4294-47E5-AE09-0E5E743A5CAC}" dt="2020-06-30T05:55:26.366" v="350" actId="1076"/>
          <ac:picMkLst>
            <pc:docMk/>
            <pc:sldMk cId="1812968454" sldId="315"/>
            <ac:picMk id="3" creationId="{08DA50F2-C0F9-4C02-B920-23655F2994B0}"/>
          </ac:picMkLst>
        </pc:picChg>
        <pc:picChg chg="mod">
          <ac:chgData name="Mr S Hill" userId="8fe0d139-5496-4f6a-8181-845081540b32" providerId="ADAL" clId="{1CA98BF1-4294-47E5-AE09-0E5E743A5CAC}" dt="2020-06-30T05:55:26.366" v="350" actId="1076"/>
          <ac:picMkLst>
            <pc:docMk/>
            <pc:sldMk cId="1812968454" sldId="315"/>
            <ac:picMk id="4" creationId="{4C05C33B-8F50-4034-B7F0-637BF5339C96}"/>
          </ac:picMkLst>
        </pc:picChg>
        <pc:picChg chg="mod">
          <ac:chgData name="Mr S Hill" userId="8fe0d139-5496-4f6a-8181-845081540b32" providerId="ADAL" clId="{1CA98BF1-4294-47E5-AE09-0E5E743A5CAC}" dt="2020-06-30T05:55:26.366" v="350" actId="1076"/>
          <ac:picMkLst>
            <pc:docMk/>
            <pc:sldMk cId="1812968454" sldId="315"/>
            <ac:picMk id="5" creationId="{E8968767-D961-4727-A99A-68C7F09E3072}"/>
          </ac:picMkLst>
        </pc:picChg>
      </pc:sldChg>
      <pc:sldChg chg="addSp delSp modSp mod">
        <pc:chgData name="Mr S Hill" userId="8fe0d139-5496-4f6a-8181-845081540b32" providerId="ADAL" clId="{1CA98BF1-4294-47E5-AE09-0E5E743A5CAC}" dt="2020-06-30T05:55:07.156" v="347" actId="14100"/>
        <pc:sldMkLst>
          <pc:docMk/>
          <pc:sldMk cId="432308979" sldId="316"/>
        </pc:sldMkLst>
        <pc:spChg chg="del">
          <ac:chgData name="Mr S Hill" userId="8fe0d139-5496-4f6a-8181-845081540b32" providerId="ADAL" clId="{1CA98BF1-4294-47E5-AE09-0E5E743A5CAC}" dt="2020-06-30T05:29:12.409" v="36" actId="478"/>
          <ac:spMkLst>
            <pc:docMk/>
            <pc:sldMk cId="432308979" sldId="316"/>
            <ac:spMk id="6" creationId="{86C61EB1-24B5-4082-9770-23BC3958D50E}"/>
          </ac:spMkLst>
        </pc:spChg>
        <pc:spChg chg="add mod">
          <ac:chgData name="Mr S Hill" userId="8fe0d139-5496-4f6a-8181-845081540b32" providerId="ADAL" clId="{1CA98BF1-4294-47E5-AE09-0E5E743A5CAC}" dt="2020-06-30T05:29:09.905" v="35"/>
          <ac:spMkLst>
            <pc:docMk/>
            <pc:sldMk cId="432308979" sldId="316"/>
            <ac:spMk id="7" creationId="{0094A175-56C9-4015-941E-871A51D38F0A}"/>
          </ac:spMkLst>
        </pc:spChg>
        <pc:picChg chg="mod">
          <ac:chgData name="Mr S Hill" userId="8fe0d139-5496-4f6a-8181-845081540b32" providerId="ADAL" clId="{1CA98BF1-4294-47E5-AE09-0E5E743A5CAC}" dt="2020-06-30T05:55:02.639" v="345" actId="1076"/>
          <ac:picMkLst>
            <pc:docMk/>
            <pc:sldMk cId="432308979" sldId="316"/>
            <ac:picMk id="3" creationId="{F2593CD8-F77F-4E13-BF6D-7DFEDFD20268}"/>
          </ac:picMkLst>
        </pc:picChg>
        <pc:picChg chg="mod">
          <ac:chgData name="Mr S Hill" userId="8fe0d139-5496-4f6a-8181-845081540b32" providerId="ADAL" clId="{1CA98BF1-4294-47E5-AE09-0E5E743A5CAC}" dt="2020-06-30T05:55:07.156" v="347" actId="14100"/>
          <ac:picMkLst>
            <pc:docMk/>
            <pc:sldMk cId="432308979" sldId="316"/>
            <ac:picMk id="4" creationId="{449FEE12-A1D3-41B3-9030-1174AB2074E2}"/>
          </ac:picMkLst>
        </pc:picChg>
      </pc:sldChg>
      <pc:sldChg chg="addSp delSp modSp mod">
        <pc:chgData name="Mr S Hill" userId="8fe0d139-5496-4f6a-8181-845081540b32" providerId="ADAL" clId="{1CA98BF1-4294-47E5-AE09-0E5E743A5CAC}" dt="2020-06-30T05:42:19.249" v="192" actId="1076"/>
        <pc:sldMkLst>
          <pc:docMk/>
          <pc:sldMk cId="3648802737" sldId="317"/>
        </pc:sldMkLst>
        <pc:spChg chg="del mod">
          <ac:chgData name="Mr S Hill" userId="8fe0d139-5496-4f6a-8181-845081540b32" providerId="ADAL" clId="{1CA98BF1-4294-47E5-AE09-0E5E743A5CAC}" dt="2020-06-30T05:26:05.007" v="7" actId="478"/>
          <ac:spMkLst>
            <pc:docMk/>
            <pc:sldMk cId="3648802737" sldId="317"/>
            <ac:spMk id="7" creationId="{099444BF-5AA9-4486-9677-1212E6E6C042}"/>
          </ac:spMkLst>
        </pc:spChg>
        <pc:spChg chg="add mod">
          <ac:chgData name="Mr S Hill" userId="8fe0d139-5496-4f6a-8181-845081540b32" providerId="ADAL" clId="{1CA98BF1-4294-47E5-AE09-0E5E743A5CAC}" dt="2020-06-30T05:42:19.249" v="192" actId="1076"/>
          <ac:spMkLst>
            <pc:docMk/>
            <pc:sldMk cId="3648802737" sldId="317"/>
            <ac:spMk id="8" creationId="{0246EDC9-7C0D-41F2-8AD9-D518D4E7A446}"/>
          </ac:spMkLst>
        </pc:spChg>
        <pc:grpChg chg="mod">
          <ac:chgData name="Mr S Hill" userId="8fe0d139-5496-4f6a-8181-845081540b32" providerId="ADAL" clId="{1CA98BF1-4294-47E5-AE09-0E5E743A5CAC}" dt="2020-06-30T05:42:16.557" v="191" actId="1076"/>
          <ac:grpSpMkLst>
            <pc:docMk/>
            <pc:sldMk cId="3648802737" sldId="317"/>
            <ac:grpSpMk id="2" creationId="{A810B081-31D8-4A16-AC1C-75AC3664A306}"/>
          </ac:grpSpMkLst>
        </pc:grpChg>
        <pc:picChg chg="mod">
          <ac:chgData name="Mr S Hill" userId="8fe0d139-5496-4f6a-8181-845081540b32" providerId="ADAL" clId="{1CA98BF1-4294-47E5-AE09-0E5E743A5CAC}" dt="2020-06-30T05:42:16.557" v="191" actId="1076"/>
          <ac:picMkLst>
            <pc:docMk/>
            <pc:sldMk cId="3648802737" sldId="317"/>
            <ac:picMk id="3" creationId="{DABC6356-53A6-49D9-91E5-C800CE67618F}"/>
          </ac:picMkLst>
        </pc:picChg>
        <pc:picChg chg="mod">
          <ac:chgData name="Mr S Hill" userId="8fe0d139-5496-4f6a-8181-845081540b32" providerId="ADAL" clId="{1CA98BF1-4294-47E5-AE09-0E5E743A5CAC}" dt="2020-06-30T05:42:16.557" v="191" actId="1076"/>
          <ac:picMkLst>
            <pc:docMk/>
            <pc:sldMk cId="3648802737" sldId="317"/>
            <ac:picMk id="4" creationId="{B697747F-EFE5-4068-83E7-3566C77E6ED3}"/>
          </ac:picMkLst>
        </pc:picChg>
        <pc:picChg chg="mod">
          <ac:chgData name="Mr S Hill" userId="8fe0d139-5496-4f6a-8181-845081540b32" providerId="ADAL" clId="{1CA98BF1-4294-47E5-AE09-0E5E743A5CAC}" dt="2020-06-30T05:42:16.557" v="191" actId="1076"/>
          <ac:picMkLst>
            <pc:docMk/>
            <pc:sldMk cId="3648802737" sldId="317"/>
            <ac:picMk id="5" creationId="{DD8D8EF6-5615-4D30-BD95-D6B764E5F3AF}"/>
          </ac:picMkLst>
        </pc:picChg>
      </pc:sldChg>
      <pc:sldChg chg="addSp delSp modSp mod">
        <pc:chgData name="Mr S Hill" userId="8fe0d139-5496-4f6a-8181-845081540b32" providerId="ADAL" clId="{1CA98BF1-4294-47E5-AE09-0E5E743A5CAC}" dt="2020-06-30T05:28:47.496" v="33" actId="478"/>
        <pc:sldMkLst>
          <pc:docMk/>
          <pc:sldMk cId="751874866" sldId="318"/>
        </pc:sldMkLst>
        <pc:spChg chg="del">
          <ac:chgData name="Mr S Hill" userId="8fe0d139-5496-4f6a-8181-845081540b32" providerId="ADAL" clId="{1CA98BF1-4294-47E5-AE09-0E5E743A5CAC}" dt="2020-06-30T05:28:47.496" v="33" actId="478"/>
          <ac:spMkLst>
            <pc:docMk/>
            <pc:sldMk cId="751874866" sldId="318"/>
            <ac:spMk id="4" creationId="{C231EA0C-CA89-4ED2-9FD0-92290791C2D6}"/>
          </ac:spMkLst>
        </pc:spChg>
        <pc:spChg chg="add mod">
          <ac:chgData name="Mr S Hill" userId="8fe0d139-5496-4f6a-8181-845081540b32" providerId="ADAL" clId="{1CA98BF1-4294-47E5-AE09-0E5E743A5CAC}" dt="2020-06-30T05:28:43.847" v="32"/>
          <ac:spMkLst>
            <pc:docMk/>
            <pc:sldMk cId="751874866" sldId="318"/>
            <ac:spMk id="5" creationId="{7F482522-B755-4B01-845E-79AA52E16154}"/>
          </ac:spMkLst>
        </pc:spChg>
      </pc:sldChg>
      <pc:sldChg chg="addSp delSp modSp mod">
        <pc:chgData name="Mr S Hill" userId="8fe0d139-5496-4f6a-8181-845081540b32" providerId="ADAL" clId="{1CA98BF1-4294-47E5-AE09-0E5E743A5CAC}" dt="2020-06-30T06:01:58.468" v="364" actId="1076"/>
        <pc:sldMkLst>
          <pc:docMk/>
          <pc:sldMk cId="1838884909" sldId="319"/>
        </pc:sldMkLst>
        <pc:spChg chg="del">
          <ac:chgData name="Mr S Hill" userId="8fe0d139-5496-4f6a-8181-845081540b32" providerId="ADAL" clId="{1CA98BF1-4294-47E5-AE09-0E5E743A5CAC}" dt="2020-06-30T05:30:34.956" v="45" actId="478"/>
          <ac:spMkLst>
            <pc:docMk/>
            <pc:sldMk cId="1838884909" sldId="319"/>
            <ac:spMk id="8" creationId="{A186A747-D383-4452-9263-5C1D2E3C2FFC}"/>
          </ac:spMkLst>
        </pc:spChg>
        <pc:spChg chg="add del mod">
          <ac:chgData name="Mr S Hill" userId="8fe0d139-5496-4f6a-8181-845081540b32" providerId="ADAL" clId="{1CA98BF1-4294-47E5-AE09-0E5E743A5CAC}" dt="2020-06-30T06:01:55.642" v="363" actId="478"/>
          <ac:spMkLst>
            <pc:docMk/>
            <pc:sldMk cId="1838884909" sldId="319"/>
            <ac:spMk id="9" creationId="{C0D2A28F-273F-4629-911A-B61E5E31F7F6}"/>
          </ac:spMkLst>
        </pc:spChg>
        <pc:spChg chg="add mod">
          <ac:chgData name="Mr S Hill" userId="8fe0d139-5496-4f6a-8181-845081540b32" providerId="ADAL" clId="{1CA98BF1-4294-47E5-AE09-0E5E743A5CAC}" dt="2020-06-30T06:01:58.468" v="364" actId="1076"/>
          <ac:spMkLst>
            <pc:docMk/>
            <pc:sldMk cId="1838884909" sldId="319"/>
            <ac:spMk id="10" creationId="{39507446-84E1-4437-8579-2968AFDAA3D5}"/>
          </ac:spMkLst>
        </pc:spChg>
        <pc:picChg chg="mod">
          <ac:chgData name="Mr S Hill" userId="8fe0d139-5496-4f6a-8181-845081540b32" providerId="ADAL" clId="{1CA98BF1-4294-47E5-AE09-0E5E743A5CAC}" dt="2020-06-30T05:55:53.612" v="358" actId="1076"/>
          <ac:picMkLst>
            <pc:docMk/>
            <pc:sldMk cId="1838884909" sldId="319"/>
            <ac:picMk id="3" creationId="{D6D9FBFD-3531-4C7A-8600-91F97A51D4AD}"/>
          </ac:picMkLst>
        </pc:picChg>
        <pc:picChg chg="mod">
          <ac:chgData name="Mr S Hill" userId="8fe0d139-5496-4f6a-8181-845081540b32" providerId="ADAL" clId="{1CA98BF1-4294-47E5-AE09-0E5E743A5CAC}" dt="2020-06-30T05:55:53.612" v="358" actId="1076"/>
          <ac:picMkLst>
            <pc:docMk/>
            <pc:sldMk cId="1838884909" sldId="319"/>
            <ac:picMk id="4" creationId="{1CA0284F-1E9F-432A-B6B8-6692CB3ED590}"/>
          </ac:picMkLst>
        </pc:picChg>
        <pc:picChg chg="mod">
          <ac:chgData name="Mr S Hill" userId="8fe0d139-5496-4f6a-8181-845081540b32" providerId="ADAL" clId="{1CA98BF1-4294-47E5-AE09-0E5E743A5CAC}" dt="2020-06-30T05:55:53.612" v="358" actId="1076"/>
          <ac:picMkLst>
            <pc:docMk/>
            <pc:sldMk cId="1838884909" sldId="319"/>
            <ac:picMk id="5" creationId="{C0053A80-8C95-48B7-9593-FBB800FADB63}"/>
          </ac:picMkLst>
        </pc:picChg>
        <pc:picChg chg="mod">
          <ac:chgData name="Mr S Hill" userId="8fe0d139-5496-4f6a-8181-845081540b32" providerId="ADAL" clId="{1CA98BF1-4294-47E5-AE09-0E5E743A5CAC}" dt="2020-06-30T05:55:53.612" v="358" actId="1076"/>
          <ac:picMkLst>
            <pc:docMk/>
            <pc:sldMk cId="1838884909" sldId="319"/>
            <ac:picMk id="6" creationId="{6E770413-E2F3-4A1D-94E0-B9DA8E76C842}"/>
          </ac:picMkLst>
        </pc:picChg>
      </pc:sldChg>
      <pc:sldChg chg="addSp delSp modSp del mod">
        <pc:chgData name="Mr S Hill" userId="8fe0d139-5496-4f6a-8181-845081540b32" providerId="ADAL" clId="{1CA98BF1-4294-47E5-AE09-0E5E743A5CAC}" dt="2020-06-30T05:56:07.769" v="361" actId="47"/>
        <pc:sldMkLst>
          <pc:docMk/>
          <pc:sldMk cId="4187125202" sldId="320"/>
        </pc:sldMkLst>
        <pc:spChg chg="del">
          <ac:chgData name="Mr S Hill" userId="8fe0d139-5496-4f6a-8181-845081540b32" providerId="ADAL" clId="{1CA98BF1-4294-47E5-AE09-0E5E743A5CAC}" dt="2020-06-30T05:30:56.443" v="48" actId="478"/>
          <ac:spMkLst>
            <pc:docMk/>
            <pc:sldMk cId="4187125202" sldId="320"/>
            <ac:spMk id="2" creationId="{3AFB4E80-8C20-4FCB-994F-E1372BD2E3EF}"/>
          </ac:spMkLst>
        </pc:spChg>
        <pc:spChg chg="add mod">
          <ac:chgData name="Mr S Hill" userId="8fe0d139-5496-4f6a-8181-845081540b32" providerId="ADAL" clId="{1CA98BF1-4294-47E5-AE09-0E5E743A5CAC}" dt="2020-06-30T05:30:54.162" v="47"/>
          <ac:spMkLst>
            <pc:docMk/>
            <pc:sldMk cId="4187125202" sldId="320"/>
            <ac:spMk id="13" creationId="{4001C6BE-1D03-4E32-AC57-75BF476ED536}"/>
          </ac:spMkLst>
        </pc:spChg>
      </pc:sldChg>
      <pc:sldChg chg="addSp delSp modSp mod ord">
        <pc:chgData name="Mr S Hill" userId="8fe0d139-5496-4f6a-8181-845081540b32" providerId="ADAL" clId="{1CA98BF1-4294-47E5-AE09-0E5E743A5CAC}" dt="2020-06-30T05:54:24.072" v="332" actId="1076"/>
        <pc:sldMkLst>
          <pc:docMk/>
          <pc:sldMk cId="542803049" sldId="321"/>
        </pc:sldMkLst>
        <pc:spChg chg="del">
          <ac:chgData name="Mr S Hill" userId="8fe0d139-5496-4f6a-8181-845081540b32" providerId="ADAL" clId="{1CA98BF1-4294-47E5-AE09-0E5E743A5CAC}" dt="2020-06-30T05:31:49.666" v="56" actId="478"/>
          <ac:spMkLst>
            <pc:docMk/>
            <pc:sldMk cId="542803049" sldId="321"/>
            <ac:spMk id="2" creationId="{2367A6AD-732C-4C60-94E6-3BD3DC079D6A}"/>
          </ac:spMkLst>
        </pc:spChg>
        <pc:spChg chg="add mod">
          <ac:chgData name="Mr S Hill" userId="8fe0d139-5496-4f6a-8181-845081540b32" providerId="ADAL" clId="{1CA98BF1-4294-47E5-AE09-0E5E743A5CAC}" dt="2020-06-30T05:31:46.942" v="55"/>
          <ac:spMkLst>
            <pc:docMk/>
            <pc:sldMk cId="542803049" sldId="321"/>
            <ac:spMk id="8" creationId="{9C7D9355-22BB-4B3A-A3EE-AB83954567A4}"/>
          </ac:spMkLst>
        </pc:spChg>
        <pc:grpChg chg="mod">
          <ac:chgData name="Mr S Hill" userId="8fe0d139-5496-4f6a-8181-845081540b32" providerId="ADAL" clId="{1CA98BF1-4294-47E5-AE09-0E5E743A5CAC}" dt="2020-06-30T05:54:24.072" v="332" actId="1076"/>
          <ac:grpSpMkLst>
            <pc:docMk/>
            <pc:sldMk cId="542803049" sldId="321"/>
            <ac:grpSpMk id="3" creationId="{71EF4533-A7E8-4F6A-9630-06876001444B}"/>
          </ac:grpSpMkLst>
        </pc:grpChg>
        <pc:picChg chg="mod">
          <ac:chgData name="Mr S Hill" userId="8fe0d139-5496-4f6a-8181-845081540b32" providerId="ADAL" clId="{1CA98BF1-4294-47E5-AE09-0E5E743A5CAC}" dt="2020-06-30T05:54:24.072" v="332" actId="1076"/>
          <ac:picMkLst>
            <pc:docMk/>
            <pc:sldMk cId="542803049" sldId="321"/>
            <ac:picMk id="4" creationId="{499F4872-DA0B-4D14-A662-82A1490F01F6}"/>
          </ac:picMkLst>
        </pc:picChg>
        <pc:picChg chg="mod">
          <ac:chgData name="Mr S Hill" userId="8fe0d139-5496-4f6a-8181-845081540b32" providerId="ADAL" clId="{1CA98BF1-4294-47E5-AE09-0E5E743A5CAC}" dt="2020-06-30T05:54:24.072" v="332" actId="1076"/>
          <ac:picMkLst>
            <pc:docMk/>
            <pc:sldMk cId="542803049" sldId="321"/>
            <ac:picMk id="5" creationId="{AA0ED199-7427-442B-868C-62917B5A2663}"/>
          </ac:picMkLst>
        </pc:picChg>
        <pc:picChg chg="mod">
          <ac:chgData name="Mr S Hill" userId="8fe0d139-5496-4f6a-8181-845081540b32" providerId="ADAL" clId="{1CA98BF1-4294-47E5-AE09-0E5E743A5CAC}" dt="2020-06-30T05:54:24.072" v="332" actId="1076"/>
          <ac:picMkLst>
            <pc:docMk/>
            <pc:sldMk cId="542803049" sldId="321"/>
            <ac:picMk id="6" creationId="{2A6A681D-BED1-412B-B123-65F5F0BF1891}"/>
          </ac:picMkLst>
        </pc:picChg>
      </pc:sldChg>
      <pc:sldChg chg="ord">
        <pc:chgData name="Mr S Hill" userId="8fe0d139-5496-4f6a-8181-845081540b32" providerId="ADAL" clId="{1CA98BF1-4294-47E5-AE09-0E5E743A5CAC}" dt="2020-06-30T05:53:29.559" v="326"/>
        <pc:sldMkLst>
          <pc:docMk/>
          <pc:sldMk cId="1467585175" sldId="322"/>
        </pc:sldMkLst>
      </pc:sldChg>
      <pc:sldChg chg="addSp delSp modSp mod ord">
        <pc:chgData name="Mr S Hill" userId="8fe0d139-5496-4f6a-8181-845081540b32" providerId="ADAL" clId="{1CA98BF1-4294-47E5-AE09-0E5E743A5CAC}" dt="2020-06-30T05:57:47.347" v="362" actId="478"/>
        <pc:sldMkLst>
          <pc:docMk/>
          <pc:sldMk cId="2413784791" sldId="323"/>
        </pc:sldMkLst>
        <pc:spChg chg="del">
          <ac:chgData name="Mr S Hill" userId="8fe0d139-5496-4f6a-8181-845081540b32" providerId="ADAL" clId="{1CA98BF1-4294-47E5-AE09-0E5E743A5CAC}" dt="2020-06-30T05:32:27.479" v="62" actId="478"/>
          <ac:spMkLst>
            <pc:docMk/>
            <pc:sldMk cId="2413784791" sldId="323"/>
            <ac:spMk id="2" creationId="{D9F78F95-A308-4923-9A7A-567245241D2E}"/>
          </ac:spMkLst>
        </pc:spChg>
        <pc:spChg chg="add del mod">
          <ac:chgData name="Mr S Hill" userId="8fe0d139-5496-4f6a-8181-845081540b32" providerId="ADAL" clId="{1CA98BF1-4294-47E5-AE09-0E5E743A5CAC}" dt="2020-06-30T05:57:47.347" v="362" actId="478"/>
          <ac:spMkLst>
            <pc:docMk/>
            <pc:sldMk cId="2413784791" sldId="323"/>
            <ac:spMk id="9" creationId="{20FFCC31-6D2F-4C6B-9267-964A02033E46}"/>
          </ac:spMkLst>
        </pc:spChg>
        <pc:spChg chg="add mod">
          <ac:chgData name="Mr S Hill" userId="8fe0d139-5496-4f6a-8181-845081540b32" providerId="ADAL" clId="{1CA98BF1-4294-47E5-AE09-0E5E743A5CAC}" dt="2020-06-30T05:32:24.664" v="61"/>
          <ac:spMkLst>
            <pc:docMk/>
            <pc:sldMk cId="2413784791" sldId="323"/>
            <ac:spMk id="10" creationId="{EB6BA02B-E859-4EF0-A8AC-F5305968A259}"/>
          </ac:spMkLst>
        </pc:spChg>
        <pc:grpChg chg="mod">
          <ac:chgData name="Mr S Hill" userId="8fe0d139-5496-4f6a-8181-845081540b32" providerId="ADAL" clId="{1CA98BF1-4294-47E5-AE09-0E5E743A5CAC}" dt="2020-06-30T05:54:32.079" v="335" actId="1076"/>
          <ac:grpSpMkLst>
            <pc:docMk/>
            <pc:sldMk cId="2413784791" sldId="323"/>
            <ac:grpSpMk id="3" creationId="{2AF1F393-E6D4-41A2-8439-ECB1EDA02917}"/>
          </ac:grpSpMkLst>
        </pc:grpChg>
        <pc:grpChg chg="mod">
          <ac:chgData name="Mr S Hill" userId="8fe0d139-5496-4f6a-8181-845081540b32" providerId="ADAL" clId="{1CA98BF1-4294-47E5-AE09-0E5E743A5CAC}" dt="2020-06-30T05:54:32.079" v="335" actId="1076"/>
          <ac:grpSpMkLst>
            <pc:docMk/>
            <pc:sldMk cId="2413784791" sldId="323"/>
            <ac:grpSpMk id="4" creationId="{EB2AE829-D627-4F8C-9241-22028DAA69CB}"/>
          </ac:grpSpMkLst>
        </pc:grpChg>
        <pc:picChg chg="mod">
          <ac:chgData name="Mr S Hill" userId="8fe0d139-5496-4f6a-8181-845081540b32" providerId="ADAL" clId="{1CA98BF1-4294-47E5-AE09-0E5E743A5CAC}" dt="2020-06-30T05:54:32.079" v="335" actId="1076"/>
          <ac:picMkLst>
            <pc:docMk/>
            <pc:sldMk cId="2413784791" sldId="323"/>
            <ac:picMk id="5" creationId="{A7F70804-802D-40FF-9F6F-1DC167DE1C7C}"/>
          </ac:picMkLst>
        </pc:picChg>
        <pc:picChg chg="mod">
          <ac:chgData name="Mr S Hill" userId="8fe0d139-5496-4f6a-8181-845081540b32" providerId="ADAL" clId="{1CA98BF1-4294-47E5-AE09-0E5E743A5CAC}" dt="2020-06-30T05:54:32.079" v="335" actId="1076"/>
          <ac:picMkLst>
            <pc:docMk/>
            <pc:sldMk cId="2413784791" sldId="323"/>
            <ac:picMk id="6" creationId="{B559347E-EEA1-4C5B-A618-41247B1DA9DD}"/>
          </ac:picMkLst>
        </pc:picChg>
        <pc:picChg chg="mod">
          <ac:chgData name="Mr S Hill" userId="8fe0d139-5496-4f6a-8181-845081540b32" providerId="ADAL" clId="{1CA98BF1-4294-47E5-AE09-0E5E743A5CAC}" dt="2020-06-30T05:54:32.079" v="335" actId="1076"/>
          <ac:picMkLst>
            <pc:docMk/>
            <pc:sldMk cId="2413784791" sldId="323"/>
            <ac:picMk id="8" creationId="{FA126693-13D8-4251-B182-16E0FF1A53DA}"/>
          </ac:picMkLst>
        </pc:picChg>
      </pc:sldChg>
      <pc:sldChg chg="addSp delSp modSp mod ord">
        <pc:chgData name="Mr S Hill" userId="8fe0d139-5496-4f6a-8181-845081540b32" providerId="ADAL" clId="{1CA98BF1-4294-47E5-AE09-0E5E743A5CAC}" dt="2020-06-30T05:54:38.011" v="337" actId="14100"/>
        <pc:sldMkLst>
          <pc:docMk/>
          <pc:sldMk cId="2845119477" sldId="324"/>
        </pc:sldMkLst>
        <pc:spChg chg="del">
          <ac:chgData name="Mr S Hill" userId="8fe0d139-5496-4f6a-8181-845081540b32" providerId="ADAL" clId="{1CA98BF1-4294-47E5-AE09-0E5E743A5CAC}" dt="2020-06-30T05:32:51.796" v="65" actId="478"/>
          <ac:spMkLst>
            <pc:docMk/>
            <pc:sldMk cId="2845119477" sldId="324"/>
            <ac:spMk id="2" creationId="{C6FDF8CB-04B5-4B8F-92FC-B46C4588CF0F}"/>
          </ac:spMkLst>
        </pc:spChg>
        <pc:spChg chg="add mod">
          <ac:chgData name="Mr S Hill" userId="8fe0d139-5496-4f6a-8181-845081540b32" providerId="ADAL" clId="{1CA98BF1-4294-47E5-AE09-0E5E743A5CAC}" dt="2020-06-30T05:32:49.396" v="64"/>
          <ac:spMkLst>
            <pc:docMk/>
            <pc:sldMk cId="2845119477" sldId="324"/>
            <ac:spMk id="9" creationId="{B8CFA109-53BA-4B27-A3AC-1E1933BED93C}"/>
          </ac:spMkLst>
        </pc:spChg>
        <pc:grpChg chg="mod">
          <ac:chgData name="Mr S Hill" userId="8fe0d139-5496-4f6a-8181-845081540b32" providerId="ADAL" clId="{1CA98BF1-4294-47E5-AE09-0E5E743A5CAC}" dt="2020-06-30T05:54:38.011" v="337" actId="14100"/>
          <ac:grpSpMkLst>
            <pc:docMk/>
            <pc:sldMk cId="2845119477" sldId="324"/>
            <ac:grpSpMk id="3" creationId="{31079FB3-9A94-448F-938B-4B07FB0B8621}"/>
          </ac:grpSpMkLst>
        </pc:grpChg>
        <pc:picChg chg="mod">
          <ac:chgData name="Mr S Hill" userId="8fe0d139-5496-4f6a-8181-845081540b32" providerId="ADAL" clId="{1CA98BF1-4294-47E5-AE09-0E5E743A5CAC}" dt="2020-06-30T05:54:38.011" v="337" actId="14100"/>
          <ac:picMkLst>
            <pc:docMk/>
            <pc:sldMk cId="2845119477" sldId="324"/>
            <ac:picMk id="4" creationId="{A23B3C6C-2FD8-4F00-BB64-72CC8DC4C089}"/>
          </ac:picMkLst>
        </pc:picChg>
        <pc:picChg chg="mod">
          <ac:chgData name="Mr S Hill" userId="8fe0d139-5496-4f6a-8181-845081540b32" providerId="ADAL" clId="{1CA98BF1-4294-47E5-AE09-0E5E743A5CAC}" dt="2020-06-30T05:54:38.011" v="337" actId="14100"/>
          <ac:picMkLst>
            <pc:docMk/>
            <pc:sldMk cId="2845119477" sldId="324"/>
            <ac:picMk id="5" creationId="{6E41F868-95F0-46EB-905B-E3CEC9B3FD62}"/>
          </ac:picMkLst>
        </pc:picChg>
        <pc:picChg chg="mod">
          <ac:chgData name="Mr S Hill" userId="8fe0d139-5496-4f6a-8181-845081540b32" providerId="ADAL" clId="{1CA98BF1-4294-47E5-AE09-0E5E743A5CAC}" dt="2020-06-30T05:54:38.011" v="337" actId="14100"/>
          <ac:picMkLst>
            <pc:docMk/>
            <pc:sldMk cId="2845119477" sldId="324"/>
            <ac:picMk id="6" creationId="{BE2BC127-D425-4521-907B-AE9E54CE533A}"/>
          </ac:picMkLst>
        </pc:picChg>
        <pc:picChg chg="mod">
          <ac:chgData name="Mr S Hill" userId="8fe0d139-5496-4f6a-8181-845081540b32" providerId="ADAL" clId="{1CA98BF1-4294-47E5-AE09-0E5E743A5CAC}" dt="2020-06-30T05:54:38.011" v="337" actId="14100"/>
          <ac:picMkLst>
            <pc:docMk/>
            <pc:sldMk cId="2845119477" sldId="324"/>
            <ac:picMk id="8" creationId="{3E253C17-DCD8-4F2A-9E17-08276D9348EA}"/>
          </ac:picMkLst>
        </pc:picChg>
      </pc:sldChg>
      <pc:sldChg chg="addSp delSp modSp mod">
        <pc:chgData name="Mr S Hill" userId="8fe0d139-5496-4f6a-8181-845081540b32" providerId="ADAL" clId="{1CA98BF1-4294-47E5-AE09-0E5E743A5CAC}" dt="2020-06-30T05:54:56.268" v="342" actId="1076"/>
        <pc:sldMkLst>
          <pc:docMk/>
          <pc:sldMk cId="3809474550" sldId="325"/>
        </pc:sldMkLst>
        <pc:spChg chg="del">
          <ac:chgData name="Mr S Hill" userId="8fe0d139-5496-4f6a-8181-845081540b32" providerId="ADAL" clId="{1CA98BF1-4294-47E5-AE09-0E5E743A5CAC}" dt="2020-06-30T05:28:19.778" v="29" actId="478"/>
          <ac:spMkLst>
            <pc:docMk/>
            <pc:sldMk cId="3809474550" sldId="325"/>
            <ac:spMk id="2" creationId="{F37243F1-41FD-442B-B5DE-1F4BB61EB6E3}"/>
          </ac:spMkLst>
        </pc:spChg>
        <pc:spChg chg="add mod">
          <ac:chgData name="Mr S Hill" userId="8fe0d139-5496-4f6a-8181-845081540b32" providerId="ADAL" clId="{1CA98BF1-4294-47E5-AE09-0E5E743A5CAC}" dt="2020-06-30T05:28:13.776" v="28"/>
          <ac:spMkLst>
            <pc:docMk/>
            <pc:sldMk cId="3809474550" sldId="325"/>
            <ac:spMk id="9" creationId="{A2782DDF-5FFE-4940-8E6C-285359AC3191}"/>
          </ac:spMkLst>
        </pc:spChg>
        <pc:grpChg chg="mod">
          <ac:chgData name="Mr S Hill" userId="8fe0d139-5496-4f6a-8181-845081540b32" providerId="ADAL" clId="{1CA98BF1-4294-47E5-AE09-0E5E743A5CAC}" dt="2020-06-30T05:54:56.268" v="342" actId="1076"/>
          <ac:grpSpMkLst>
            <pc:docMk/>
            <pc:sldMk cId="3809474550" sldId="325"/>
            <ac:grpSpMk id="3" creationId="{17042F72-7651-4CDD-AECE-A899D32BEE9D}"/>
          </ac:grpSpMkLst>
        </pc:grpChg>
        <pc:picChg chg="mod">
          <ac:chgData name="Mr S Hill" userId="8fe0d139-5496-4f6a-8181-845081540b32" providerId="ADAL" clId="{1CA98BF1-4294-47E5-AE09-0E5E743A5CAC}" dt="2020-06-30T05:54:56.268" v="342" actId="1076"/>
          <ac:picMkLst>
            <pc:docMk/>
            <pc:sldMk cId="3809474550" sldId="325"/>
            <ac:picMk id="4" creationId="{137494CE-238E-4A0A-8FA4-3414A18B1C26}"/>
          </ac:picMkLst>
        </pc:picChg>
        <pc:picChg chg="mod">
          <ac:chgData name="Mr S Hill" userId="8fe0d139-5496-4f6a-8181-845081540b32" providerId="ADAL" clId="{1CA98BF1-4294-47E5-AE09-0E5E743A5CAC}" dt="2020-06-30T05:54:56.268" v="342" actId="1076"/>
          <ac:picMkLst>
            <pc:docMk/>
            <pc:sldMk cId="3809474550" sldId="325"/>
            <ac:picMk id="5" creationId="{9E77361D-C976-4EC2-BDA8-A7E89B9C1CB1}"/>
          </ac:picMkLst>
        </pc:picChg>
        <pc:picChg chg="mod">
          <ac:chgData name="Mr S Hill" userId="8fe0d139-5496-4f6a-8181-845081540b32" providerId="ADAL" clId="{1CA98BF1-4294-47E5-AE09-0E5E743A5CAC}" dt="2020-06-30T05:54:56.268" v="342" actId="1076"/>
          <ac:picMkLst>
            <pc:docMk/>
            <pc:sldMk cId="3809474550" sldId="325"/>
            <ac:picMk id="6" creationId="{E4DBC173-D74B-406A-94FA-0AE642A1FB10}"/>
          </ac:picMkLst>
        </pc:picChg>
        <pc:picChg chg="mod">
          <ac:chgData name="Mr S Hill" userId="8fe0d139-5496-4f6a-8181-845081540b32" providerId="ADAL" clId="{1CA98BF1-4294-47E5-AE09-0E5E743A5CAC}" dt="2020-06-30T05:54:56.268" v="342" actId="1076"/>
          <ac:picMkLst>
            <pc:docMk/>
            <pc:sldMk cId="3809474550" sldId="325"/>
            <ac:picMk id="8" creationId="{0FB14861-5CAA-4B09-BE5B-39600064348D}"/>
          </ac:picMkLst>
        </pc:picChg>
      </pc:sldChg>
      <pc:sldChg chg="addSp modSp mod">
        <pc:chgData name="Mr S Hill" userId="8fe0d139-5496-4f6a-8181-845081540b32" providerId="ADAL" clId="{1CA98BF1-4294-47E5-AE09-0E5E743A5CAC}" dt="2020-06-30T05:49:00.868" v="217" actId="1076"/>
        <pc:sldMkLst>
          <pc:docMk/>
          <pc:sldMk cId="2538254916" sldId="326"/>
        </pc:sldMkLst>
        <pc:spChg chg="mod">
          <ac:chgData name="Mr S Hill" userId="8fe0d139-5496-4f6a-8181-845081540b32" providerId="ADAL" clId="{1CA98BF1-4294-47E5-AE09-0E5E743A5CAC}" dt="2020-06-30T05:48:56.381" v="216" actId="1076"/>
          <ac:spMkLst>
            <pc:docMk/>
            <pc:sldMk cId="2538254916" sldId="326"/>
            <ac:spMk id="12" creationId="{39E1117C-22D8-43F7-9317-32A0494AB159}"/>
          </ac:spMkLst>
        </pc:spChg>
        <pc:spChg chg="mod">
          <ac:chgData name="Mr S Hill" userId="8fe0d139-5496-4f6a-8181-845081540b32" providerId="ADAL" clId="{1CA98BF1-4294-47E5-AE09-0E5E743A5CAC}" dt="2020-06-30T05:49:00.868" v="217" actId="1076"/>
          <ac:spMkLst>
            <pc:docMk/>
            <pc:sldMk cId="2538254916" sldId="326"/>
            <ac:spMk id="13" creationId="{43E2C902-B40B-43C4-B321-61D65889F6E6}"/>
          </ac:spMkLst>
        </pc:spChg>
        <pc:spChg chg="add mod">
          <ac:chgData name="Mr S Hill" userId="8fe0d139-5496-4f6a-8181-845081540b32" providerId="ADAL" clId="{1CA98BF1-4294-47E5-AE09-0E5E743A5CAC}" dt="2020-06-30T05:48:51.579" v="215" actId="1076"/>
          <ac:spMkLst>
            <pc:docMk/>
            <pc:sldMk cId="2538254916" sldId="326"/>
            <ac:spMk id="16" creationId="{517B0F2A-DE51-4251-A796-99DAA721ED85}"/>
          </ac:spMkLst>
        </pc:spChg>
      </pc:sldChg>
      <pc:sldChg chg="addSp delSp modSp mod">
        <pc:chgData name="Mr S Hill" userId="8fe0d139-5496-4f6a-8181-845081540b32" providerId="ADAL" clId="{1CA98BF1-4294-47E5-AE09-0E5E743A5CAC}" dt="2020-06-30T05:47:23.364" v="201" actId="1076"/>
        <pc:sldMkLst>
          <pc:docMk/>
          <pc:sldMk cId="1143487867" sldId="327"/>
        </pc:sldMkLst>
        <pc:spChg chg="del">
          <ac:chgData name="Mr S Hill" userId="8fe0d139-5496-4f6a-8181-845081540b32" providerId="ADAL" clId="{1CA98BF1-4294-47E5-AE09-0E5E743A5CAC}" dt="2020-06-30T05:27:37.730" v="23" actId="478"/>
          <ac:spMkLst>
            <pc:docMk/>
            <pc:sldMk cId="1143487867" sldId="327"/>
            <ac:spMk id="2" creationId="{C6D79918-4CFA-4F7B-813D-64D4ADAB1669}"/>
          </ac:spMkLst>
        </pc:spChg>
        <pc:spChg chg="add mod">
          <ac:chgData name="Mr S Hill" userId="8fe0d139-5496-4f6a-8181-845081540b32" providerId="ADAL" clId="{1CA98BF1-4294-47E5-AE09-0E5E743A5CAC}" dt="2020-06-30T05:47:23.364" v="201" actId="1076"/>
          <ac:spMkLst>
            <pc:docMk/>
            <pc:sldMk cId="1143487867" sldId="327"/>
            <ac:spMk id="9" creationId="{FA02D032-999B-40E3-922E-9C8569DFE821}"/>
          </ac:spMkLst>
        </pc:spChg>
        <pc:grpChg chg="mod">
          <ac:chgData name="Mr S Hill" userId="8fe0d139-5496-4f6a-8181-845081540b32" providerId="ADAL" clId="{1CA98BF1-4294-47E5-AE09-0E5E743A5CAC}" dt="2020-06-30T05:47:21.040" v="200" actId="1076"/>
          <ac:grpSpMkLst>
            <pc:docMk/>
            <pc:sldMk cId="1143487867" sldId="327"/>
            <ac:grpSpMk id="3" creationId="{2C21C135-4C07-4C3C-8A41-3C319C23FF48}"/>
          </ac:grpSpMkLst>
        </pc:grpChg>
        <pc:picChg chg="mod">
          <ac:chgData name="Mr S Hill" userId="8fe0d139-5496-4f6a-8181-845081540b32" providerId="ADAL" clId="{1CA98BF1-4294-47E5-AE09-0E5E743A5CAC}" dt="2020-06-30T05:47:21.040" v="200" actId="1076"/>
          <ac:picMkLst>
            <pc:docMk/>
            <pc:sldMk cId="1143487867" sldId="327"/>
            <ac:picMk id="4" creationId="{292DEF21-7190-40C0-B290-54F0AD197603}"/>
          </ac:picMkLst>
        </pc:picChg>
        <pc:picChg chg="mod">
          <ac:chgData name="Mr S Hill" userId="8fe0d139-5496-4f6a-8181-845081540b32" providerId="ADAL" clId="{1CA98BF1-4294-47E5-AE09-0E5E743A5CAC}" dt="2020-06-30T05:47:21.040" v="200" actId="1076"/>
          <ac:picMkLst>
            <pc:docMk/>
            <pc:sldMk cId="1143487867" sldId="327"/>
            <ac:picMk id="5" creationId="{5B7CD909-746E-4FBE-9687-5129D788D395}"/>
          </ac:picMkLst>
        </pc:picChg>
        <pc:picChg chg="mod">
          <ac:chgData name="Mr S Hill" userId="8fe0d139-5496-4f6a-8181-845081540b32" providerId="ADAL" clId="{1CA98BF1-4294-47E5-AE09-0E5E743A5CAC}" dt="2020-06-30T05:47:21.040" v="200" actId="1076"/>
          <ac:picMkLst>
            <pc:docMk/>
            <pc:sldMk cId="1143487867" sldId="327"/>
            <ac:picMk id="6" creationId="{A1B71C3F-CB72-4A53-A51E-EF08B1F5C57B}"/>
          </ac:picMkLst>
        </pc:picChg>
        <pc:picChg chg="mod">
          <ac:chgData name="Mr S Hill" userId="8fe0d139-5496-4f6a-8181-845081540b32" providerId="ADAL" clId="{1CA98BF1-4294-47E5-AE09-0E5E743A5CAC}" dt="2020-06-30T05:47:21.040" v="200" actId="1076"/>
          <ac:picMkLst>
            <pc:docMk/>
            <pc:sldMk cId="1143487867" sldId="327"/>
            <ac:picMk id="8" creationId="{EE34F39D-2FEB-479C-8A28-7B7565055859}"/>
          </ac:picMkLst>
        </pc:picChg>
      </pc:sldChg>
      <pc:sldChg chg="addSp delSp modSp mod">
        <pc:chgData name="Mr S Hill" userId="8fe0d139-5496-4f6a-8181-845081540b32" providerId="ADAL" clId="{1CA98BF1-4294-47E5-AE09-0E5E743A5CAC}" dt="2020-06-30T05:52:34.687" v="320" actId="478"/>
        <pc:sldMkLst>
          <pc:docMk/>
          <pc:sldMk cId="702393354" sldId="328"/>
        </pc:sldMkLst>
        <pc:spChg chg="mod">
          <ac:chgData name="Mr S Hill" userId="8fe0d139-5496-4f6a-8181-845081540b32" providerId="ADAL" clId="{1CA98BF1-4294-47E5-AE09-0E5E743A5CAC}" dt="2020-06-30T05:49:34.286" v="226" actId="20577"/>
          <ac:spMkLst>
            <pc:docMk/>
            <pc:sldMk cId="702393354" sldId="328"/>
            <ac:spMk id="7" creationId="{D0D2F536-A53F-4BC5-915F-1B1B767A6FD0}"/>
          </ac:spMkLst>
        </pc:spChg>
        <pc:spChg chg="del">
          <ac:chgData name="Mr S Hill" userId="8fe0d139-5496-4f6a-8181-845081540b32" providerId="ADAL" clId="{1CA98BF1-4294-47E5-AE09-0E5E743A5CAC}" dt="2020-06-30T05:49:47.729" v="231" actId="478"/>
          <ac:spMkLst>
            <pc:docMk/>
            <pc:sldMk cId="702393354" sldId="328"/>
            <ac:spMk id="9" creationId="{E0721F4F-8245-414E-AAE3-BD54ACE6EA85}"/>
          </ac:spMkLst>
        </pc:spChg>
        <pc:spChg chg="mod">
          <ac:chgData name="Mr S Hill" userId="8fe0d139-5496-4f6a-8181-845081540b32" providerId="ADAL" clId="{1CA98BF1-4294-47E5-AE09-0E5E743A5CAC}" dt="2020-06-30T05:49:15.380" v="218" actId="1076"/>
          <ac:spMkLst>
            <pc:docMk/>
            <pc:sldMk cId="702393354" sldId="328"/>
            <ac:spMk id="10" creationId="{7FC5F234-E778-49D1-A3B3-5E49A43CE434}"/>
          </ac:spMkLst>
        </pc:spChg>
        <pc:spChg chg="mod">
          <ac:chgData name="Mr S Hill" userId="8fe0d139-5496-4f6a-8181-845081540b32" providerId="ADAL" clId="{1CA98BF1-4294-47E5-AE09-0E5E743A5CAC}" dt="2020-06-30T05:50:19.539" v="237" actId="1076"/>
          <ac:spMkLst>
            <pc:docMk/>
            <pc:sldMk cId="702393354" sldId="328"/>
            <ac:spMk id="12" creationId="{39E1117C-22D8-43F7-9317-32A0494AB159}"/>
          </ac:spMkLst>
        </pc:spChg>
        <pc:spChg chg="add del mod">
          <ac:chgData name="Mr S Hill" userId="8fe0d139-5496-4f6a-8181-845081540b32" providerId="ADAL" clId="{1CA98BF1-4294-47E5-AE09-0E5E743A5CAC}" dt="2020-06-30T05:49:46.188" v="230" actId="478"/>
          <ac:spMkLst>
            <pc:docMk/>
            <pc:sldMk cId="702393354" sldId="328"/>
            <ac:spMk id="14" creationId="{673FA97A-79A3-4E2D-8C55-BE63F360EAA4}"/>
          </ac:spMkLst>
        </pc:spChg>
        <pc:spChg chg="del">
          <ac:chgData name="Mr S Hill" userId="8fe0d139-5496-4f6a-8181-845081540b32" providerId="ADAL" clId="{1CA98BF1-4294-47E5-AE09-0E5E743A5CAC}" dt="2020-06-30T05:52:21.355" v="317" actId="478"/>
          <ac:spMkLst>
            <pc:docMk/>
            <pc:sldMk cId="702393354" sldId="328"/>
            <ac:spMk id="15" creationId="{1E96045F-5046-43BC-9B6F-6A0DB6DD60F6}"/>
          </ac:spMkLst>
        </pc:spChg>
        <pc:spChg chg="del mod">
          <ac:chgData name="Mr S Hill" userId="8fe0d139-5496-4f6a-8181-845081540b32" providerId="ADAL" clId="{1CA98BF1-4294-47E5-AE09-0E5E743A5CAC}" dt="2020-06-30T05:49:43.683" v="229" actId="478"/>
          <ac:spMkLst>
            <pc:docMk/>
            <pc:sldMk cId="702393354" sldId="328"/>
            <ac:spMk id="16" creationId="{4DB41A61-9B09-4C96-BC93-DF254F154BC3}"/>
          </ac:spMkLst>
        </pc:spChg>
        <pc:spChg chg="mod">
          <ac:chgData name="Mr S Hill" userId="8fe0d139-5496-4f6a-8181-845081540b32" providerId="ADAL" clId="{1CA98BF1-4294-47E5-AE09-0E5E743A5CAC}" dt="2020-06-30T05:50:22.493" v="238" actId="1076"/>
          <ac:spMkLst>
            <pc:docMk/>
            <pc:sldMk cId="702393354" sldId="328"/>
            <ac:spMk id="17" creationId="{9FF7E3A4-4EEA-47E9-9F40-7961A756768D}"/>
          </ac:spMkLst>
        </pc:spChg>
        <pc:spChg chg="del">
          <ac:chgData name="Mr S Hill" userId="8fe0d139-5496-4f6a-8181-845081540b32" providerId="ADAL" clId="{1CA98BF1-4294-47E5-AE09-0E5E743A5CAC}" dt="2020-06-30T05:52:34.687" v="320" actId="478"/>
          <ac:spMkLst>
            <pc:docMk/>
            <pc:sldMk cId="702393354" sldId="328"/>
            <ac:spMk id="18" creationId="{1DBA80A8-7385-41E0-81EE-0A31CAB4AA3F}"/>
          </ac:spMkLst>
        </pc:spChg>
        <pc:spChg chg="del">
          <ac:chgData name="Mr S Hill" userId="8fe0d139-5496-4f6a-8181-845081540b32" providerId="ADAL" clId="{1CA98BF1-4294-47E5-AE09-0E5E743A5CAC}" dt="2020-06-30T05:52:32.628" v="319" actId="478"/>
          <ac:spMkLst>
            <pc:docMk/>
            <pc:sldMk cId="702393354" sldId="328"/>
            <ac:spMk id="19" creationId="{B33A0343-3C4F-46AB-A83D-1BD79AC9DDE7}"/>
          </ac:spMkLst>
        </pc:spChg>
        <pc:spChg chg="add mod">
          <ac:chgData name="Mr S Hill" userId="8fe0d139-5496-4f6a-8181-845081540b32" providerId="ADAL" clId="{1CA98BF1-4294-47E5-AE09-0E5E743A5CAC}" dt="2020-06-30T05:50:13.366" v="235" actId="1076"/>
          <ac:spMkLst>
            <pc:docMk/>
            <pc:sldMk cId="702393354" sldId="328"/>
            <ac:spMk id="20" creationId="{DEB9CB4E-019B-4D47-B985-5178CE28CAF1}"/>
          </ac:spMkLst>
        </pc:spChg>
        <pc:spChg chg="add mod">
          <ac:chgData name="Mr S Hill" userId="8fe0d139-5496-4f6a-8181-845081540b32" providerId="ADAL" clId="{1CA98BF1-4294-47E5-AE09-0E5E743A5CAC}" dt="2020-06-30T05:50:15.866" v="236" actId="1076"/>
          <ac:spMkLst>
            <pc:docMk/>
            <pc:sldMk cId="702393354" sldId="328"/>
            <ac:spMk id="21" creationId="{E713BBC2-F638-4473-A5A7-A9EE78C8AECF}"/>
          </ac:spMkLst>
        </pc:spChg>
      </pc:sldChg>
      <pc:sldChg chg="addSp delSp modSp mod">
        <pc:chgData name="Mr S Hill" userId="8fe0d139-5496-4f6a-8181-845081540b32" providerId="ADAL" clId="{1CA98BF1-4294-47E5-AE09-0E5E743A5CAC}" dt="2020-06-30T05:27:15.144" v="20" actId="478"/>
        <pc:sldMkLst>
          <pc:docMk/>
          <pc:sldMk cId="3782088883" sldId="329"/>
        </pc:sldMkLst>
        <pc:spChg chg="add del mod">
          <ac:chgData name="Mr S Hill" userId="8fe0d139-5496-4f6a-8181-845081540b32" providerId="ADAL" clId="{1CA98BF1-4294-47E5-AE09-0E5E743A5CAC}" dt="2020-06-30T05:26:52.933" v="16"/>
          <ac:spMkLst>
            <pc:docMk/>
            <pc:sldMk cId="3782088883" sldId="329"/>
            <ac:spMk id="2" creationId="{43DCA4F1-9A8F-4B8A-A82E-49EC654D1A16}"/>
          </ac:spMkLst>
        </pc:spChg>
        <pc:spChg chg="del">
          <ac:chgData name="Mr S Hill" userId="8fe0d139-5496-4f6a-8181-845081540b32" providerId="ADAL" clId="{1CA98BF1-4294-47E5-AE09-0E5E743A5CAC}" dt="2020-06-30T05:27:15.144" v="20" actId="478"/>
          <ac:spMkLst>
            <pc:docMk/>
            <pc:sldMk cId="3782088883" sldId="329"/>
            <ac:spMk id="12" creationId="{E436762C-F9B8-40EA-95B0-9997C30863B5}"/>
          </ac:spMkLst>
        </pc:spChg>
        <pc:spChg chg="add mod">
          <ac:chgData name="Mr S Hill" userId="8fe0d139-5496-4f6a-8181-845081540b32" providerId="ADAL" clId="{1CA98BF1-4294-47E5-AE09-0E5E743A5CAC}" dt="2020-06-30T05:27:12.456" v="19"/>
          <ac:spMkLst>
            <pc:docMk/>
            <pc:sldMk cId="3782088883" sldId="329"/>
            <ac:spMk id="13" creationId="{27122AFD-B703-4325-B0B5-7AF13A2A1EAA}"/>
          </ac:spMkLst>
        </pc:spChg>
      </pc:sldChg>
      <pc:sldChg chg="addSp delSp modSp mod">
        <pc:chgData name="Mr S Hill" userId="8fe0d139-5496-4f6a-8181-845081540b32" providerId="ADAL" clId="{1CA98BF1-4294-47E5-AE09-0E5E743A5CAC}" dt="2020-06-30T05:45:28.019" v="196" actId="478"/>
        <pc:sldMkLst>
          <pc:docMk/>
          <pc:sldMk cId="951636013" sldId="330"/>
        </pc:sldMkLst>
        <pc:spChg chg="del">
          <ac:chgData name="Mr S Hill" userId="8fe0d139-5496-4f6a-8181-845081540b32" providerId="ADAL" clId="{1CA98BF1-4294-47E5-AE09-0E5E743A5CAC}" dt="2020-06-30T05:26:45.254" v="14" actId="478"/>
          <ac:spMkLst>
            <pc:docMk/>
            <pc:sldMk cId="951636013" sldId="330"/>
            <ac:spMk id="2" creationId="{1D175043-91F5-4AF7-9421-B2862A5C95D2}"/>
          </ac:spMkLst>
        </pc:spChg>
        <pc:spChg chg="add del mod">
          <ac:chgData name="Mr S Hill" userId="8fe0d139-5496-4f6a-8181-845081540b32" providerId="ADAL" clId="{1CA98BF1-4294-47E5-AE09-0E5E743A5CAC}" dt="2020-06-30T05:45:28.019" v="196" actId="478"/>
          <ac:spMkLst>
            <pc:docMk/>
            <pc:sldMk cId="951636013" sldId="330"/>
            <ac:spMk id="9" creationId="{567730B5-A5E3-4559-9332-03E8A044653E}"/>
          </ac:spMkLst>
        </pc:spChg>
        <pc:spChg chg="add mod">
          <ac:chgData name="Mr S Hill" userId="8fe0d139-5496-4f6a-8181-845081540b32" providerId="ADAL" clId="{1CA98BF1-4294-47E5-AE09-0E5E743A5CAC}" dt="2020-06-30T05:42:31.357" v="195" actId="1076"/>
          <ac:spMkLst>
            <pc:docMk/>
            <pc:sldMk cId="951636013" sldId="330"/>
            <ac:spMk id="10" creationId="{931B520A-4BCC-4FD3-BB60-323436DF91BB}"/>
          </ac:spMkLst>
        </pc:spChg>
        <pc:grpChg chg="mod">
          <ac:chgData name="Mr S Hill" userId="8fe0d139-5496-4f6a-8181-845081540b32" providerId="ADAL" clId="{1CA98BF1-4294-47E5-AE09-0E5E743A5CAC}" dt="2020-06-30T05:42:27.808" v="194" actId="1076"/>
          <ac:grpSpMkLst>
            <pc:docMk/>
            <pc:sldMk cId="951636013" sldId="330"/>
            <ac:grpSpMk id="12" creationId="{4A5F1537-82B5-4E50-925D-FA3B2F7101B3}"/>
          </ac:grpSpMkLst>
        </pc:grpChg>
        <pc:picChg chg="mod">
          <ac:chgData name="Mr S Hill" userId="8fe0d139-5496-4f6a-8181-845081540b32" providerId="ADAL" clId="{1CA98BF1-4294-47E5-AE09-0E5E743A5CAC}" dt="2020-06-30T05:42:27.808" v="194" actId="1076"/>
          <ac:picMkLst>
            <pc:docMk/>
            <pc:sldMk cId="951636013" sldId="330"/>
            <ac:picMk id="13" creationId="{4229449C-0E18-4023-A001-64B71EA1A4B6}"/>
          </ac:picMkLst>
        </pc:picChg>
        <pc:picChg chg="mod">
          <ac:chgData name="Mr S Hill" userId="8fe0d139-5496-4f6a-8181-845081540b32" providerId="ADAL" clId="{1CA98BF1-4294-47E5-AE09-0E5E743A5CAC}" dt="2020-06-30T05:42:27.808" v="194" actId="1076"/>
          <ac:picMkLst>
            <pc:docMk/>
            <pc:sldMk cId="951636013" sldId="330"/>
            <ac:picMk id="14" creationId="{477D2719-DDB2-4C69-8F57-E720F929BBE4}"/>
          </ac:picMkLst>
        </pc:picChg>
        <pc:picChg chg="mod">
          <ac:chgData name="Mr S Hill" userId="8fe0d139-5496-4f6a-8181-845081540b32" providerId="ADAL" clId="{1CA98BF1-4294-47E5-AE09-0E5E743A5CAC}" dt="2020-06-30T05:42:27.808" v="194" actId="1076"/>
          <ac:picMkLst>
            <pc:docMk/>
            <pc:sldMk cId="951636013" sldId="330"/>
            <ac:picMk id="15" creationId="{577BA3D9-5C9D-444F-BBBF-8D90DF2FD3AD}"/>
          </ac:picMkLst>
        </pc:picChg>
        <pc:picChg chg="mod">
          <ac:chgData name="Mr S Hill" userId="8fe0d139-5496-4f6a-8181-845081540b32" providerId="ADAL" clId="{1CA98BF1-4294-47E5-AE09-0E5E743A5CAC}" dt="2020-06-30T05:42:27.808" v="194" actId="1076"/>
          <ac:picMkLst>
            <pc:docMk/>
            <pc:sldMk cId="951636013" sldId="330"/>
            <ac:picMk id="16" creationId="{8E067DFF-6E3C-47EC-8755-6DA9355B0AF6}"/>
          </ac:picMkLst>
        </pc:picChg>
      </pc:sldChg>
      <pc:sldChg chg="delSp mod">
        <pc:chgData name="Mr S Hill" userId="8fe0d139-5496-4f6a-8181-845081540b32" providerId="ADAL" clId="{1CA98BF1-4294-47E5-AE09-0E5E743A5CAC}" dt="2020-06-30T05:46:05.765" v="197" actId="478"/>
        <pc:sldMkLst>
          <pc:docMk/>
          <pc:sldMk cId="875367636" sldId="331"/>
        </pc:sldMkLst>
        <pc:spChg chg="del">
          <ac:chgData name="Mr S Hill" userId="8fe0d139-5496-4f6a-8181-845081540b32" providerId="ADAL" clId="{1CA98BF1-4294-47E5-AE09-0E5E743A5CAC}" dt="2020-06-30T05:46:05.765" v="197" actId="478"/>
          <ac:spMkLst>
            <pc:docMk/>
            <pc:sldMk cId="875367636" sldId="331"/>
            <ac:spMk id="20" creationId="{0F9D2075-E3D9-491E-99D0-A51432A5D673}"/>
          </ac:spMkLst>
        </pc:spChg>
      </pc:sldChg>
      <pc:sldChg chg="addSp delSp modSp mod ord">
        <pc:chgData name="Mr S Hill" userId="8fe0d139-5496-4f6a-8181-845081540b32" providerId="ADAL" clId="{1CA98BF1-4294-47E5-AE09-0E5E743A5CAC}" dt="2020-06-30T05:52:52.775" v="324"/>
        <pc:sldMkLst>
          <pc:docMk/>
          <pc:sldMk cId="3027208870" sldId="332"/>
        </pc:sldMkLst>
        <pc:spChg chg="add mod">
          <ac:chgData name="Mr S Hill" userId="8fe0d139-5496-4f6a-8181-845081540b32" providerId="ADAL" clId="{1CA98BF1-4294-47E5-AE09-0E5E743A5CAC}" dt="2020-06-30T05:27:50.766" v="25"/>
          <ac:spMkLst>
            <pc:docMk/>
            <pc:sldMk cId="3027208870" sldId="332"/>
            <ac:spMk id="8" creationId="{1967193D-3A65-4D58-A0C7-E3B70D107238}"/>
          </ac:spMkLst>
        </pc:spChg>
        <pc:spChg chg="del">
          <ac:chgData name="Mr S Hill" userId="8fe0d139-5496-4f6a-8181-845081540b32" providerId="ADAL" clId="{1CA98BF1-4294-47E5-AE09-0E5E743A5CAC}" dt="2020-06-30T05:27:53.173" v="26" actId="478"/>
          <ac:spMkLst>
            <pc:docMk/>
            <pc:sldMk cId="3027208870" sldId="332"/>
            <ac:spMk id="9" creationId="{6115B221-E808-4595-8686-7EC2F810E48B}"/>
          </ac:spMkLst>
        </pc:spChg>
        <pc:picChg chg="mod">
          <ac:chgData name="Mr S Hill" userId="8fe0d139-5496-4f6a-8181-845081540b32" providerId="ADAL" clId="{1CA98BF1-4294-47E5-AE09-0E5E743A5CAC}" dt="2020-06-30T05:47:32.582" v="205" actId="14100"/>
          <ac:picMkLst>
            <pc:docMk/>
            <pc:sldMk cId="3027208870" sldId="332"/>
            <ac:picMk id="10" creationId="{CA1E00C1-6919-4F40-86D5-FDAE7E4E2B50}"/>
          </ac:picMkLst>
        </pc:picChg>
        <pc:picChg chg="mod">
          <ac:chgData name="Mr S Hill" userId="8fe0d139-5496-4f6a-8181-845081540b32" providerId="ADAL" clId="{1CA98BF1-4294-47E5-AE09-0E5E743A5CAC}" dt="2020-06-30T05:47:44.256" v="211" actId="1076"/>
          <ac:picMkLst>
            <pc:docMk/>
            <pc:sldMk cId="3027208870" sldId="332"/>
            <ac:picMk id="11" creationId="{161764E8-41DD-4317-908A-880EA5E73337}"/>
          </ac:picMkLst>
        </pc:picChg>
        <pc:picChg chg="mod">
          <ac:chgData name="Mr S Hill" userId="8fe0d139-5496-4f6a-8181-845081540b32" providerId="ADAL" clId="{1CA98BF1-4294-47E5-AE09-0E5E743A5CAC}" dt="2020-06-30T05:47:42.385" v="210" actId="1076"/>
          <ac:picMkLst>
            <pc:docMk/>
            <pc:sldMk cId="3027208870" sldId="332"/>
            <ac:picMk id="12" creationId="{28942377-113B-49B8-A50F-ABE9D6ACD5F2}"/>
          </ac:picMkLst>
        </pc:picChg>
      </pc:sldChg>
      <pc:sldChg chg="del">
        <pc:chgData name="Mr S Hill" userId="8fe0d139-5496-4f6a-8181-845081540b32" providerId="ADAL" clId="{1CA98BF1-4294-47E5-AE09-0E5E743A5CAC}" dt="2020-06-30T05:41:11.641" v="189" actId="47"/>
        <pc:sldMkLst>
          <pc:docMk/>
          <pc:sldMk cId="1542161168" sldId="333"/>
        </pc:sldMkLst>
      </pc:sldChg>
      <pc:sldChg chg="addSp delSp modSp new mod delAnim modAnim">
        <pc:chgData name="Mr S Hill" userId="8fe0d139-5496-4f6a-8181-845081540b32" providerId="ADAL" clId="{1CA98BF1-4294-47E5-AE09-0E5E743A5CAC}" dt="2020-06-30T05:40:15.022" v="185" actId="1076"/>
        <pc:sldMkLst>
          <pc:docMk/>
          <pc:sldMk cId="1662440663" sldId="334"/>
        </pc:sldMkLst>
        <pc:spChg chg="add mod">
          <ac:chgData name="Mr S Hill" userId="8fe0d139-5496-4f6a-8181-845081540b32" providerId="ADAL" clId="{1CA98BF1-4294-47E5-AE09-0E5E743A5CAC}" dt="2020-06-30T05:40:15.022" v="185" actId="1076"/>
          <ac:spMkLst>
            <pc:docMk/>
            <pc:sldMk cId="1662440663" sldId="334"/>
            <ac:spMk id="2" creationId="{7743008F-1839-460B-9B0A-B9F9441E9E02}"/>
          </ac:spMkLst>
        </pc:spChg>
        <pc:spChg chg="add del mod">
          <ac:chgData name="Mr S Hill" userId="8fe0d139-5496-4f6a-8181-845081540b32" providerId="ADAL" clId="{1CA98BF1-4294-47E5-AE09-0E5E743A5CAC}" dt="2020-06-30T05:36:09.956" v="80" actId="478"/>
          <ac:spMkLst>
            <pc:docMk/>
            <pc:sldMk cId="1662440663" sldId="334"/>
            <ac:spMk id="3" creationId="{58C19788-8F4A-4456-ABDD-F4204CF34D50}"/>
          </ac:spMkLst>
        </pc:spChg>
        <pc:spChg chg="add del mod">
          <ac:chgData name="Mr S Hill" userId="8fe0d139-5496-4f6a-8181-845081540b32" providerId="ADAL" clId="{1CA98BF1-4294-47E5-AE09-0E5E743A5CAC}" dt="2020-06-30T05:36:13.141" v="81" actId="478"/>
          <ac:spMkLst>
            <pc:docMk/>
            <pc:sldMk cId="1662440663" sldId="334"/>
            <ac:spMk id="4" creationId="{6075A3CF-849C-4CEB-9200-DDAA4202B802}"/>
          </ac:spMkLst>
        </pc:spChg>
        <pc:spChg chg="add del mod">
          <ac:chgData name="Mr S Hill" userId="8fe0d139-5496-4f6a-8181-845081540b32" providerId="ADAL" clId="{1CA98BF1-4294-47E5-AE09-0E5E743A5CAC}" dt="2020-06-30T05:36:16.785" v="82" actId="478"/>
          <ac:spMkLst>
            <pc:docMk/>
            <pc:sldMk cId="1662440663" sldId="334"/>
            <ac:spMk id="5" creationId="{32AEE439-BE72-4A98-BBCC-3AE27B301B2D}"/>
          </ac:spMkLst>
        </pc:spChg>
        <pc:spChg chg="add del mod">
          <ac:chgData name="Mr S Hill" userId="8fe0d139-5496-4f6a-8181-845081540b32" providerId="ADAL" clId="{1CA98BF1-4294-47E5-AE09-0E5E743A5CAC}" dt="2020-06-30T05:36:19.589" v="83" actId="478"/>
          <ac:spMkLst>
            <pc:docMk/>
            <pc:sldMk cId="1662440663" sldId="334"/>
            <ac:spMk id="6" creationId="{BD1C4600-4ED4-4C7D-96F0-5FB9BAF86215}"/>
          </ac:spMkLst>
        </pc:spChg>
        <pc:spChg chg="mod">
          <ac:chgData name="Mr S Hill" userId="8fe0d139-5496-4f6a-8181-845081540b32" providerId="ADAL" clId="{1CA98BF1-4294-47E5-AE09-0E5E743A5CAC}" dt="2020-06-30T05:34:12.124" v="68"/>
          <ac:spMkLst>
            <pc:docMk/>
            <pc:sldMk cId="1662440663" sldId="334"/>
            <ac:spMk id="8" creationId="{F780020B-C2C7-41D7-B581-1301A75E8329}"/>
          </ac:spMkLst>
        </pc:spChg>
        <pc:spChg chg="mod">
          <ac:chgData name="Mr S Hill" userId="8fe0d139-5496-4f6a-8181-845081540b32" providerId="ADAL" clId="{1CA98BF1-4294-47E5-AE09-0E5E743A5CAC}" dt="2020-06-30T05:34:12.124" v="68"/>
          <ac:spMkLst>
            <pc:docMk/>
            <pc:sldMk cId="1662440663" sldId="334"/>
            <ac:spMk id="9" creationId="{0F6597A7-36C6-4690-98EA-50F64B1ED8A1}"/>
          </ac:spMkLst>
        </pc:spChg>
        <pc:spChg chg="mod">
          <ac:chgData name="Mr S Hill" userId="8fe0d139-5496-4f6a-8181-845081540b32" providerId="ADAL" clId="{1CA98BF1-4294-47E5-AE09-0E5E743A5CAC}" dt="2020-06-30T05:34:12.124" v="68"/>
          <ac:spMkLst>
            <pc:docMk/>
            <pc:sldMk cId="1662440663" sldId="334"/>
            <ac:spMk id="10" creationId="{C1A7C084-9FBE-46AB-B25E-CE4B23092882}"/>
          </ac:spMkLst>
        </pc:spChg>
        <pc:spChg chg="mod">
          <ac:chgData name="Mr S Hill" userId="8fe0d139-5496-4f6a-8181-845081540b32" providerId="ADAL" clId="{1CA98BF1-4294-47E5-AE09-0E5E743A5CAC}" dt="2020-06-30T05:34:12.124" v="68"/>
          <ac:spMkLst>
            <pc:docMk/>
            <pc:sldMk cId="1662440663" sldId="334"/>
            <ac:spMk id="11" creationId="{BF6185EF-FCAD-4454-A435-40F36C4F4D61}"/>
          </ac:spMkLst>
        </pc:spChg>
        <pc:spChg chg="mod">
          <ac:chgData name="Mr S Hill" userId="8fe0d139-5496-4f6a-8181-845081540b32" providerId="ADAL" clId="{1CA98BF1-4294-47E5-AE09-0E5E743A5CAC}" dt="2020-06-30T05:34:12.124" v="68"/>
          <ac:spMkLst>
            <pc:docMk/>
            <pc:sldMk cId="1662440663" sldId="334"/>
            <ac:spMk id="12" creationId="{D07DBC68-80CC-4C3A-8740-B1042F4770B3}"/>
          </ac:spMkLst>
        </pc:spChg>
        <pc:spChg chg="add del mod">
          <ac:chgData name="Mr S Hill" userId="8fe0d139-5496-4f6a-8181-845081540b32" providerId="ADAL" clId="{1CA98BF1-4294-47E5-AE09-0E5E743A5CAC}" dt="2020-06-30T05:36:22.211" v="84" actId="478"/>
          <ac:spMkLst>
            <pc:docMk/>
            <pc:sldMk cId="1662440663" sldId="334"/>
            <ac:spMk id="13" creationId="{63C53912-7ED7-4B7B-92A8-F48DF0D31180}"/>
          </ac:spMkLst>
        </pc:spChg>
        <pc:spChg chg="add del mod">
          <ac:chgData name="Mr S Hill" userId="8fe0d139-5496-4f6a-8181-845081540b32" providerId="ADAL" clId="{1CA98BF1-4294-47E5-AE09-0E5E743A5CAC}" dt="2020-06-30T05:36:09.956" v="80" actId="478"/>
          <ac:spMkLst>
            <pc:docMk/>
            <pc:sldMk cId="1662440663" sldId="334"/>
            <ac:spMk id="14" creationId="{E5BE0508-1E06-46DD-A022-FC7B88A89A5D}"/>
          </ac:spMkLst>
        </pc:spChg>
        <pc:spChg chg="add del mod">
          <ac:chgData name="Mr S Hill" userId="8fe0d139-5496-4f6a-8181-845081540b32" providerId="ADAL" clId="{1CA98BF1-4294-47E5-AE09-0E5E743A5CAC}" dt="2020-06-30T05:36:13.141" v="81" actId="478"/>
          <ac:spMkLst>
            <pc:docMk/>
            <pc:sldMk cId="1662440663" sldId="334"/>
            <ac:spMk id="15" creationId="{65890D6F-0295-4834-9A35-C2D0E9708D1B}"/>
          </ac:spMkLst>
        </pc:spChg>
        <pc:spChg chg="add del mod">
          <ac:chgData name="Mr S Hill" userId="8fe0d139-5496-4f6a-8181-845081540b32" providerId="ADAL" clId="{1CA98BF1-4294-47E5-AE09-0E5E743A5CAC}" dt="2020-06-30T05:36:16.785" v="82" actId="478"/>
          <ac:spMkLst>
            <pc:docMk/>
            <pc:sldMk cId="1662440663" sldId="334"/>
            <ac:spMk id="16" creationId="{18CDEB08-9911-456C-9C13-652D578324A1}"/>
          </ac:spMkLst>
        </pc:spChg>
        <pc:spChg chg="add del mod">
          <ac:chgData name="Mr S Hill" userId="8fe0d139-5496-4f6a-8181-845081540b32" providerId="ADAL" clId="{1CA98BF1-4294-47E5-AE09-0E5E743A5CAC}" dt="2020-06-30T05:36:19.589" v="83" actId="478"/>
          <ac:spMkLst>
            <pc:docMk/>
            <pc:sldMk cId="1662440663" sldId="334"/>
            <ac:spMk id="17" creationId="{33E49665-6A67-4B01-980B-D6E6BD57E5A5}"/>
          </ac:spMkLst>
        </pc:spChg>
        <pc:spChg chg="add del mod">
          <ac:chgData name="Mr S Hill" userId="8fe0d139-5496-4f6a-8181-845081540b32" providerId="ADAL" clId="{1CA98BF1-4294-47E5-AE09-0E5E743A5CAC}" dt="2020-06-30T05:36:22.211" v="84" actId="478"/>
          <ac:spMkLst>
            <pc:docMk/>
            <pc:sldMk cId="1662440663" sldId="334"/>
            <ac:spMk id="18" creationId="{0D8AE96F-329B-4FB3-AB3F-E8364C495F02}"/>
          </ac:spMkLst>
        </pc:spChg>
        <pc:grpChg chg="add mod">
          <ac:chgData name="Mr S Hill" userId="8fe0d139-5496-4f6a-8181-845081540b32" providerId="ADAL" clId="{1CA98BF1-4294-47E5-AE09-0E5E743A5CAC}" dt="2020-06-30T05:40:15.022" v="185" actId="1076"/>
          <ac:grpSpMkLst>
            <pc:docMk/>
            <pc:sldMk cId="1662440663" sldId="334"/>
            <ac:grpSpMk id="7" creationId="{F413D57A-E5F4-4B53-943C-89CA8C593814}"/>
          </ac:grpSpMkLst>
        </pc:grpChg>
      </pc:sldChg>
      <pc:sldChg chg="addSp modSp new mod ord">
        <pc:chgData name="Mr S Hill" userId="8fe0d139-5496-4f6a-8181-845081540b32" providerId="ADAL" clId="{1CA98BF1-4294-47E5-AE09-0E5E743A5CAC}" dt="2020-06-30T05:38:48.476" v="175" actId="1076"/>
        <pc:sldMkLst>
          <pc:docMk/>
          <pc:sldMk cId="1476880196" sldId="335"/>
        </pc:sldMkLst>
        <pc:spChg chg="add mod">
          <ac:chgData name="Mr S Hill" userId="8fe0d139-5496-4f6a-8181-845081540b32" providerId="ADAL" clId="{1CA98BF1-4294-47E5-AE09-0E5E743A5CAC}" dt="2020-06-30T05:34:45.766" v="71" actId="1076"/>
          <ac:spMkLst>
            <pc:docMk/>
            <pc:sldMk cId="1476880196" sldId="335"/>
            <ac:spMk id="2" creationId="{9B331FFB-20A9-4A16-A09C-88F4CDB2F2CE}"/>
          </ac:spMkLst>
        </pc:spChg>
        <pc:spChg chg="add mod">
          <ac:chgData name="Mr S Hill" userId="8fe0d139-5496-4f6a-8181-845081540b32" providerId="ADAL" clId="{1CA98BF1-4294-47E5-AE09-0E5E743A5CAC}" dt="2020-06-30T05:34:40.306" v="70"/>
          <ac:spMkLst>
            <pc:docMk/>
            <pc:sldMk cId="1476880196" sldId="335"/>
            <ac:spMk id="3" creationId="{253D1A75-65DE-441D-98A7-FCE8F9825024}"/>
          </ac:spMkLst>
        </pc:spChg>
        <pc:spChg chg="add mod">
          <ac:chgData name="Mr S Hill" userId="8fe0d139-5496-4f6a-8181-845081540b32" providerId="ADAL" clId="{1CA98BF1-4294-47E5-AE09-0E5E743A5CAC}" dt="2020-06-30T05:38:48.476" v="175" actId="1076"/>
          <ac:spMkLst>
            <pc:docMk/>
            <pc:sldMk cId="1476880196" sldId="335"/>
            <ac:spMk id="10" creationId="{33133750-E474-47AD-B429-8D3D39496435}"/>
          </ac:spMkLst>
        </pc:sp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4" creationId="{79DD2763-DC24-4CAB-8617-A0AC2414A2C9}"/>
          </ac:picMkLst>
        </pc:pic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5" creationId="{9B1CA1A6-4DB5-40F8-B06A-E5AFF3334753}"/>
          </ac:picMkLst>
        </pc:pic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6" creationId="{EAD4D551-C32A-45AF-BC85-A5BE4616A8B2}"/>
          </ac:picMkLst>
        </pc:pic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7" creationId="{35FD43DA-71AA-4083-96DF-BE7489B2667D}"/>
          </ac:picMkLst>
        </pc:pic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8" creationId="{1E2C58EE-4FE9-421E-969E-641C73064562}"/>
          </ac:picMkLst>
        </pc:picChg>
        <pc:picChg chg="add mod">
          <ac:chgData name="Mr S Hill" userId="8fe0d139-5496-4f6a-8181-845081540b32" providerId="ADAL" clId="{1CA98BF1-4294-47E5-AE09-0E5E743A5CAC}" dt="2020-06-30T05:34:40.306" v="70"/>
          <ac:picMkLst>
            <pc:docMk/>
            <pc:sldMk cId="1476880196" sldId="335"/>
            <ac:picMk id="9" creationId="{12427AA1-9EE0-4F5F-9595-04880FA09AB6}"/>
          </ac:picMkLst>
        </pc:picChg>
      </pc:sldChg>
      <pc:sldChg chg="delSp add del mod">
        <pc:chgData name="Mr S Hill" userId="8fe0d139-5496-4f6a-8181-845081540b32" providerId="ADAL" clId="{1CA98BF1-4294-47E5-AE09-0E5E743A5CAC}" dt="2020-06-30T05:35:17.539" v="76" actId="47"/>
        <pc:sldMkLst>
          <pc:docMk/>
          <pc:sldMk cId="2819479024" sldId="336"/>
        </pc:sldMkLst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0" creationId="{1F9E9BDA-2E44-4242-B5B2-744EFEBB3D39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1" creationId="{5D735CA9-9048-4884-9452-7AA03E3A9738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2" creationId="{75CEBBED-0524-4A52-8BE6-24F1E7043112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3" creationId="{44DB78F0-73AB-41D8-95C1-D54F3D2178CC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4" creationId="{CB69F1EA-390C-4C5D-B428-2D143D4330F9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5" creationId="{E568931F-A580-4FF1-9C41-96B06B885F5B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17" creationId="{AA6F2E4C-2D1B-45C7-B453-26D506E17A55}"/>
          </ac:spMkLst>
        </pc:spChg>
        <pc:spChg chg="del">
          <ac:chgData name="Mr S Hill" userId="8fe0d139-5496-4f6a-8181-845081540b32" providerId="ADAL" clId="{1CA98BF1-4294-47E5-AE09-0E5E743A5CAC}" dt="2020-06-30T05:35:07.854" v="73" actId="21"/>
          <ac:spMkLst>
            <pc:docMk/>
            <pc:sldMk cId="2819479024" sldId="336"/>
            <ac:spMk id="47" creationId="{32FDEA05-95B9-4415-A933-C99EB4F411A7}"/>
          </ac:spMkLst>
        </pc:sp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2" creationId="{D475A6E0-E8F9-4589-B16B-540B882482D9}"/>
          </ac:picMkLst>
        </pc:pic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3" creationId="{33CE7BD7-9AB7-424A-926F-163234BFFD64}"/>
          </ac:picMkLst>
        </pc:pic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4" creationId="{500892F7-3C81-4870-86A8-4E8C1D2CB545}"/>
          </ac:picMkLst>
        </pc:pic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6" creationId="{4B5FB062-59B5-47F6-A99F-148376C4D613}"/>
          </ac:picMkLst>
        </pc:pic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7" creationId="{C4375A7F-59AE-490D-A6B1-D0A4D8007D66}"/>
          </ac:picMkLst>
        </pc:picChg>
        <pc:picChg chg="del">
          <ac:chgData name="Mr S Hill" userId="8fe0d139-5496-4f6a-8181-845081540b32" providerId="ADAL" clId="{1CA98BF1-4294-47E5-AE09-0E5E743A5CAC}" dt="2020-06-30T05:35:07.854" v="73" actId="21"/>
          <ac:picMkLst>
            <pc:docMk/>
            <pc:sldMk cId="2819479024" sldId="336"/>
            <ac:picMk id="8" creationId="{B24ABDFF-AC9B-4496-83A8-8E4245A6EAD9}"/>
          </ac:picMkLst>
        </pc:picChg>
      </pc:sldChg>
      <pc:sldChg chg="addSp delSp modSp new mod ord modAnim">
        <pc:chgData name="Mr S Hill" userId="8fe0d139-5496-4f6a-8181-845081540b32" providerId="ADAL" clId="{1CA98BF1-4294-47E5-AE09-0E5E743A5CAC}" dt="2020-06-30T05:39:34.419" v="182"/>
        <pc:sldMkLst>
          <pc:docMk/>
          <pc:sldMk cId="832663847" sldId="337"/>
        </pc:sldMkLst>
        <pc:spChg chg="add mod">
          <ac:chgData name="Mr S Hill" userId="8fe0d139-5496-4f6a-8181-845081540b32" providerId="ADAL" clId="{1CA98BF1-4294-47E5-AE09-0E5E743A5CAC}" dt="2020-06-30T05:39:01.466" v="176" actId="1076"/>
          <ac:spMkLst>
            <pc:docMk/>
            <pc:sldMk cId="832663847" sldId="337"/>
            <ac:spMk id="2" creationId="{38537153-987B-4B99-BD51-00C30BDA298E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3" creationId="{559F3C76-A466-48D1-9527-CB00E92F5E29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9" creationId="{C1069A65-42F0-485A-AB01-732FADFF0B2B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10" creationId="{178813F7-2532-4F32-82AB-A38D5324A98B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11" creationId="{7FFAD658-C837-4B4D-98E3-A420DB4333D2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12" creationId="{53DE2F15-94DF-4D11-A333-A3EAB29709A3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13" creationId="{AD3AD73D-43CD-47D3-A8F6-A3EDD4312623}"/>
          </ac:spMkLst>
        </pc:spChg>
        <pc:spChg chg="add mod">
          <ac:chgData name="Mr S Hill" userId="8fe0d139-5496-4f6a-8181-845081540b32" providerId="ADAL" clId="{1CA98BF1-4294-47E5-AE09-0E5E743A5CAC}" dt="2020-06-30T05:38:34.523" v="172" actId="164"/>
          <ac:spMkLst>
            <pc:docMk/>
            <pc:sldMk cId="832663847" sldId="337"/>
            <ac:spMk id="14" creationId="{D558DD0B-967A-40D0-8254-78C154FA214B}"/>
          </ac:spMkLst>
        </pc:spChg>
        <pc:spChg chg="add del mod">
          <ac:chgData name="Mr S Hill" userId="8fe0d139-5496-4f6a-8181-845081540b32" providerId="ADAL" clId="{1CA98BF1-4294-47E5-AE09-0E5E743A5CAC}" dt="2020-06-30T05:38:41.361" v="173" actId="21"/>
          <ac:spMkLst>
            <pc:docMk/>
            <pc:sldMk cId="832663847" sldId="337"/>
            <ac:spMk id="16" creationId="{28BF85A5-CC81-4826-91D5-1B0F097177CD}"/>
          </ac:spMkLst>
        </pc:spChg>
        <pc:grpChg chg="add mod">
          <ac:chgData name="Mr S Hill" userId="8fe0d139-5496-4f6a-8181-845081540b32" providerId="ADAL" clId="{1CA98BF1-4294-47E5-AE09-0E5E743A5CAC}" dt="2020-06-30T05:38:34.523" v="172" actId="164"/>
          <ac:grpSpMkLst>
            <pc:docMk/>
            <pc:sldMk cId="832663847" sldId="337"/>
            <ac:grpSpMk id="17" creationId="{86AA0913-EB72-4CE1-AC36-3C60433561D0}"/>
          </ac:grpSpMkLst>
        </pc:grp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4" creationId="{21578F9D-AEAA-4961-8C6A-54B4723D86D7}"/>
          </ac:picMkLst>
        </pc:pic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5" creationId="{A5D0741A-7781-4D0A-9046-5B52D0D81ACE}"/>
          </ac:picMkLst>
        </pc:pic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6" creationId="{0C317239-860B-40B1-8414-0A4348F6FFAD}"/>
          </ac:picMkLst>
        </pc:pic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7" creationId="{76A2556B-5FF3-494C-B7EA-D84CFD1A1CB3}"/>
          </ac:picMkLst>
        </pc:pic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8" creationId="{C1A92823-5834-4891-9190-F895B10AD6B7}"/>
          </ac:picMkLst>
        </pc:picChg>
        <pc:picChg chg="add mod">
          <ac:chgData name="Mr S Hill" userId="8fe0d139-5496-4f6a-8181-845081540b32" providerId="ADAL" clId="{1CA98BF1-4294-47E5-AE09-0E5E743A5CAC}" dt="2020-06-30T05:38:34.523" v="172" actId="164"/>
          <ac:picMkLst>
            <pc:docMk/>
            <pc:sldMk cId="832663847" sldId="337"/>
            <ac:picMk id="15" creationId="{93116B26-7A3A-44BA-8820-8C483C995013}"/>
          </ac:picMkLst>
        </pc:picChg>
      </pc:sldChg>
      <pc:sldChg chg="modSp add mod modAnim">
        <pc:chgData name="Mr S Hill" userId="8fe0d139-5496-4f6a-8181-845081540b32" providerId="ADAL" clId="{1CA98BF1-4294-47E5-AE09-0E5E743A5CAC}" dt="2020-06-30T05:40:48.170" v="188"/>
        <pc:sldMkLst>
          <pc:docMk/>
          <pc:sldMk cId="4017000192" sldId="338"/>
        </pc:sldMkLst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2" creationId="{7743008F-1839-460B-9B0A-B9F9441E9E02}"/>
          </ac:spMkLst>
        </pc:spChg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3" creationId="{58C19788-8F4A-4456-ABDD-F4204CF34D50}"/>
          </ac:spMkLst>
        </pc:spChg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4" creationId="{6075A3CF-849C-4CEB-9200-DDAA4202B802}"/>
          </ac:spMkLst>
        </pc:spChg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5" creationId="{32AEE439-BE72-4A98-BBCC-3AE27B301B2D}"/>
          </ac:spMkLst>
        </pc:spChg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6" creationId="{BD1C4600-4ED4-4C7D-96F0-5FB9BAF86215}"/>
          </ac:spMkLst>
        </pc:spChg>
        <pc:spChg chg="mod">
          <ac:chgData name="Mr S Hill" userId="8fe0d139-5496-4f6a-8181-845081540b32" providerId="ADAL" clId="{1CA98BF1-4294-47E5-AE09-0E5E743A5CAC}" dt="2020-06-30T05:40:28.303" v="186" actId="1076"/>
          <ac:spMkLst>
            <pc:docMk/>
            <pc:sldMk cId="4017000192" sldId="338"/>
            <ac:spMk id="13" creationId="{63C53912-7ED7-4B7B-92A8-F48DF0D31180}"/>
          </ac:spMkLst>
        </pc:spChg>
        <pc:grpChg chg="mod">
          <ac:chgData name="Mr S Hill" userId="8fe0d139-5496-4f6a-8181-845081540b32" providerId="ADAL" clId="{1CA98BF1-4294-47E5-AE09-0E5E743A5CAC}" dt="2020-06-30T05:40:28.303" v="186" actId="1076"/>
          <ac:grpSpMkLst>
            <pc:docMk/>
            <pc:sldMk cId="4017000192" sldId="338"/>
            <ac:grpSpMk id="7" creationId="{F413D57A-E5F4-4B53-943C-89CA8C593814}"/>
          </ac:grpSpMkLst>
        </pc:grpChg>
      </pc:sldChg>
      <pc:sldChg chg="addSp delSp modSp add mod ord">
        <pc:chgData name="Mr S Hill" userId="8fe0d139-5496-4f6a-8181-845081540b32" providerId="ADAL" clId="{1CA98BF1-4294-47E5-AE09-0E5E743A5CAC}" dt="2020-06-30T05:52:43.844" v="322"/>
        <pc:sldMkLst>
          <pc:docMk/>
          <pc:sldMk cId="2109581893" sldId="339"/>
        </pc:sldMkLst>
        <pc:spChg chg="del">
          <ac:chgData name="Mr S Hill" userId="8fe0d139-5496-4f6a-8181-845081540b32" providerId="ADAL" clId="{1CA98BF1-4294-47E5-AE09-0E5E743A5CAC}" dt="2020-06-30T05:51:24.208" v="270" actId="478"/>
          <ac:spMkLst>
            <pc:docMk/>
            <pc:sldMk cId="2109581893" sldId="339"/>
            <ac:spMk id="5" creationId="{22357EC5-EB0E-4BAB-BD16-7D4DE0831F11}"/>
          </ac:spMkLst>
        </pc:spChg>
        <pc:spChg chg="mod">
          <ac:chgData name="Mr S Hill" userId="8fe0d139-5496-4f6a-8181-845081540b32" providerId="ADAL" clId="{1CA98BF1-4294-47E5-AE09-0E5E743A5CAC}" dt="2020-06-30T05:51:11.034" v="266" actId="20577"/>
          <ac:spMkLst>
            <pc:docMk/>
            <pc:sldMk cId="2109581893" sldId="339"/>
            <ac:spMk id="7" creationId="{D0D2F536-A53F-4BC5-915F-1B1B767A6FD0}"/>
          </ac:spMkLst>
        </pc:spChg>
        <pc:spChg chg="del">
          <ac:chgData name="Mr S Hill" userId="8fe0d139-5496-4f6a-8181-845081540b32" providerId="ADAL" clId="{1CA98BF1-4294-47E5-AE09-0E5E743A5CAC}" dt="2020-06-30T05:51:15.648" v="267" actId="478"/>
          <ac:spMkLst>
            <pc:docMk/>
            <pc:sldMk cId="2109581893" sldId="339"/>
            <ac:spMk id="10" creationId="{7FC5F234-E778-49D1-A3B3-5E49A43CE434}"/>
          </ac:spMkLst>
        </pc:spChg>
        <pc:spChg chg="del">
          <ac:chgData name="Mr S Hill" userId="8fe0d139-5496-4f6a-8181-845081540b32" providerId="ADAL" clId="{1CA98BF1-4294-47E5-AE09-0E5E743A5CAC}" dt="2020-06-30T05:51:15.648" v="267" actId="478"/>
          <ac:spMkLst>
            <pc:docMk/>
            <pc:sldMk cId="2109581893" sldId="339"/>
            <ac:spMk id="11" creationId="{752B3F9F-5435-4CE1-A8F9-BE53DE2A25BC}"/>
          </ac:spMkLst>
        </pc:spChg>
        <pc:spChg chg="del">
          <ac:chgData name="Mr S Hill" userId="8fe0d139-5496-4f6a-8181-845081540b32" providerId="ADAL" clId="{1CA98BF1-4294-47E5-AE09-0E5E743A5CAC}" dt="2020-06-30T05:51:18.880" v="268" actId="478"/>
          <ac:spMkLst>
            <pc:docMk/>
            <pc:sldMk cId="2109581893" sldId="339"/>
            <ac:spMk id="12" creationId="{39E1117C-22D8-43F7-9317-32A0494AB159}"/>
          </ac:spMkLst>
        </pc:spChg>
        <pc:spChg chg="add mod">
          <ac:chgData name="Mr S Hill" userId="8fe0d139-5496-4f6a-8181-845081540b32" providerId="ADAL" clId="{1CA98BF1-4294-47E5-AE09-0E5E743A5CAC}" dt="2020-06-30T05:51:30.677" v="273" actId="688"/>
          <ac:spMkLst>
            <pc:docMk/>
            <pc:sldMk cId="2109581893" sldId="339"/>
            <ac:spMk id="14" creationId="{F1625173-2846-4EDE-80AD-445F892EABEF}"/>
          </ac:spMkLst>
        </pc:spChg>
        <pc:spChg chg="del mod">
          <ac:chgData name="Mr S Hill" userId="8fe0d139-5496-4f6a-8181-845081540b32" providerId="ADAL" clId="{1CA98BF1-4294-47E5-AE09-0E5E743A5CAC}" dt="2020-06-30T05:52:25.643" v="318" actId="478"/>
          <ac:spMkLst>
            <pc:docMk/>
            <pc:sldMk cId="2109581893" sldId="339"/>
            <ac:spMk id="15" creationId="{1E96045F-5046-43BC-9B6F-6A0DB6DD60F6}"/>
          </ac:spMkLst>
        </pc:spChg>
        <pc:spChg chg="add mod">
          <ac:chgData name="Mr S Hill" userId="8fe0d139-5496-4f6a-8181-845081540b32" providerId="ADAL" clId="{1CA98BF1-4294-47E5-AE09-0E5E743A5CAC}" dt="2020-06-30T05:51:45.422" v="278" actId="1076"/>
          <ac:spMkLst>
            <pc:docMk/>
            <pc:sldMk cId="2109581893" sldId="339"/>
            <ac:spMk id="16" creationId="{E7C5A936-A645-440D-A8A3-8C20B3F30592}"/>
          </ac:spMkLst>
        </pc:spChg>
        <pc:spChg chg="del">
          <ac:chgData name="Mr S Hill" userId="8fe0d139-5496-4f6a-8181-845081540b32" providerId="ADAL" clId="{1CA98BF1-4294-47E5-AE09-0E5E743A5CAC}" dt="2020-06-30T05:51:18.880" v="268" actId="478"/>
          <ac:spMkLst>
            <pc:docMk/>
            <pc:sldMk cId="2109581893" sldId="339"/>
            <ac:spMk id="17" creationId="{9FF7E3A4-4EEA-47E9-9F40-7961A756768D}"/>
          </ac:spMkLst>
        </pc:spChg>
        <pc:spChg chg="mod">
          <ac:chgData name="Mr S Hill" userId="8fe0d139-5496-4f6a-8181-845081540b32" providerId="ADAL" clId="{1CA98BF1-4294-47E5-AE09-0E5E743A5CAC}" dt="2020-06-30T05:51:58.635" v="287" actId="1076"/>
          <ac:spMkLst>
            <pc:docMk/>
            <pc:sldMk cId="2109581893" sldId="339"/>
            <ac:spMk id="18" creationId="{1DBA80A8-7385-41E0-81EE-0A31CAB4AA3F}"/>
          </ac:spMkLst>
        </pc:spChg>
        <pc:spChg chg="mod">
          <ac:chgData name="Mr S Hill" userId="8fe0d139-5496-4f6a-8181-845081540b32" providerId="ADAL" clId="{1CA98BF1-4294-47E5-AE09-0E5E743A5CAC}" dt="2020-06-30T05:51:49.836" v="279" actId="1076"/>
          <ac:spMkLst>
            <pc:docMk/>
            <pc:sldMk cId="2109581893" sldId="339"/>
            <ac:spMk id="19" creationId="{B33A0343-3C4F-46AB-A83D-1BD79AC9DDE7}"/>
          </ac:spMkLst>
        </pc:spChg>
        <pc:spChg chg="del">
          <ac:chgData name="Mr S Hill" userId="8fe0d139-5496-4f6a-8181-845081540b32" providerId="ADAL" clId="{1CA98BF1-4294-47E5-AE09-0E5E743A5CAC}" dt="2020-06-30T05:51:21.779" v="269" actId="478"/>
          <ac:spMkLst>
            <pc:docMk/>
            <pc:sldMk cId="2109581893" sldId="339"/>
            <ac:spMk id="20" creationId="{DEB9CB4E-019B-4D47-B985-5178CE28CAF1}"/>
          </ac:spMkLst>
        </pc:spChg>
        <pc:spChg chg="mod">
          <ac:chgData name="Mr S Hill" userId="8fe0d139-5496-4f6a-8181-845081540b32" providerId="ADAL" clId="{1CA98BF1-4294-47E5-AE09-0E5E743A5CAC}" dt="2020-06-30T05:51:40.282" v="276" actId="1076"/>
          <ac:spMkLst>
            <pc:docMk/>
            <pc:sldMk cId="2109581893" sldId="339"/>
            <ac:spMk id="21" creationId="{E713BBC2-F638-4473-A5A7-A9EE78C8AECF}"/>
          </ac:spMkLst>
        </pc:spChg>
      </pc:sldChg>
    </pc:docChg>
  </pc:docChgLst>
  <pc:docChgLst>
    <pc:chgData name="Mr S Hill" userId="8fe0d139-5496-4f6a-8181-845081540b32" providerId="ADAL" clId="{70E7FD8D-77D7-46A5-981F-0779EF172A3F}"/>
    <pc:docChg chg="custSel delSld modSld">
      <pc:chgData name="Mr S Hill" userId="8fe0d139-5496-4f6a-8181-845081540b32" providerId="ADAL" clId="{70E7FD8D-77D7-46A5-981F-0779EF172A3F}" dt="2020-07-02T11:04:41.949" v="152" actId="1076"/>
      <pc:docMkLst>
        <pc:docMk/>
      </pc:docMkLst>
      <pc:sldChg chg="addSp delSp modSp mod">
        <pc:chgData name="Mr S Hill" userId="8fe0d139-5496-4f6a-8181-845081540b32" providerId="ADAL" clId="{70E7FD8D-77D7-46A5-981F-0779EF172A3F}" dt="2020-07-02T11:04:41.949" v="152" actId="1076"/>
        <pc:sldMkLst>
          <pc:docMk/>
          <pc:sldMk cId="643660870" sldId="270"/>
        </pc:sldMkLst>
        <pc:spChg chg="del">
          <ac:chgData name="Mr S Hill" userId="8fe0d139-5496-4f6a-8181-845081540b32" providerId="ADAL" clId="{70E7FD8D-77D7-46A5-981F-0779EF172A3F}" dt="2020-07-02T11:03:02.877" v="1" actId="478"/>
          <ac:spMkLst>
            <pc:docMk/>
            <pc:sldMk cId="643660870" sldId="270"/>
            <ac:spMk id="2" creationId="{D26542F4-4D88-45BE-B9D3-93AAAF7AFE7A}"/>
          </ac:spMkLst>
        </pc:spChg>
        <pc:spChg chg="del">
          <ac:chgData name="Mr S Hill" userId="8fe0d139-5496-4f6a-8181-845081540b32" providerId="ADAL" clId="{70E7FD8D-77D7-46A5-981F-0779EF172A3F}" dt="2020-07-02T11:03:11.135" v="4" actId="478"/>
          <ac:spMkLst>
            <pc:docMk/>
            <pc:sldMk cId="643660870" sldId="270"/>
            <ac:spMk id="3" creationId="{E5576DDF-E3B7-439E-8345-C0B951B305E9}"/>
          </ac:spMkLst>
        </pc:spChg>
        <pc:spChg chg="del">
          <ac:chgData name="Mr S Hill" userId="8fe0d139-5496-4f6a-8181-845081540b32" providerId="ADAL" clId="{70E7FD8D-77D7-46A5-981F-0779EF172A3F}" dt="2020-07-02T11:03:06.586" v="2" actId="478"/>
          <ac:spMkLst>
            <pc:docMk/>
            <pc:sldMk cId="643660870" sldId="270"/>
            <ac:spMk id="4" creationId="{97DEFF57-4501-4988-969D-DD3A7466D060}"/>
          </ac:spMkLst>
        </pc:spChg>
        <pc:spChg chg="del">
          <ac:chgData name="Mr S Hill" userId="8fe0d139-5496-4f6a-8181-845081540b32" providerId="ADAL" clId="{70E7FD8D-77D7-46A5-981F-0779EF172A3F}" dt="2020-07-02T11:03:08.825" v="3" actId="478"/>
          <ac:spMkLst>
            <pc:docMk/>
            <pc:sldMk cId="643660870" sldId="270"/>
            <ac:spMk id="5" creationId="{FD4E528F-761F-4E20-A06E-4C72CEE06BA0}"/>
          </ac:spMkLst>
        </pc:spChg>
        <pc:spChg chg="del mod">
          <ac:chgData name="Mr S Hill" userId="8fe0d139-5496-4f6a-8181-845081540b32" providerId="ADAL" clId="{70E7FD8D-77D7-46A5-981F-0779EF172A3F}" dt="2020-07-02T11:03:31.794" v="7" actId="478"/>
          <ac:spMkLst>
            <pc:docMk/>
            <pc:sldMk cId="643660870" sldId="270"/>
            <ac:spMk id="6" creationId="{61DF8E96-E3BF-4DF9-9F69-7E60B84DF353}"/>
          </ac:spMkLst>
        </pc:spChg>
        <pc:spChg chg="add mod">
          <ac:chgData name="Mr S Hill" userId="8fe0d139-5496-4f6a-8181-845081540b32" providerId="ADAL" clId="{70E7FD8D-77D7-46A5-981F-0779EF172A3F}" dt="2020-07-02T11:04:41.949" v="152" actId="1076"/>
          <ac:spMkLst>
            <pc:docMk/>
            <pc:sldMk cId="643660870" sldId="270"/>
            <ac:spMk id="7" creationId="{EF3B0BC3-B53C-4C9D-9418-86B5A2E0323C}"/>
          </ac:spMkLst>
        </pc:spChg>
        <pc:spChg chg="add mod">
          <ac:chgData name="Mr S Hill" userId="8fe0d139-5496-4f6a-8181-845081540b32" providerId="ADAL" clId="{70E7FD8D-77D7-46A5-981F-0779EF172A3F}" dt="2020-07-02T11:04:37.362" v="151" actId="1076"/>
          <ac:spMkLst>
            <pc:docMk/>
            <pc:sldMk cId="643660870" sldId="270"/>
            <ac:spMk id="8" creationId="{AF4C3238-C4A1-42DC-94B7-EE5D92CD8E67}"/>
          </ac:spMkLst>
        </pc:spChg>
      </pc:sldChg>
      <pc:sldChg chg="del">
        <pc:chgData name="Mr S Hill" userId="8fe0d139-5496-4f6a-8181-845081540b32" providerId="ADAL" clId="{70E7FD8D-77D7-46A5-981F-0779EF172A3F}" dt="2020-07-02T11:02:51.116" v="0" actId="47"/>
        <pc:sldMkLst>
          <pc:docMk/>
          <pc:sldMk cId="3233903862" sldId="314"/>
        </pc:sldMkLst>
      </pc:sldChg>
    </pc:docChg>
  </pc:docChgLst>
  <pc:docChgLst>
    <pc:chgData name="Mr S Hill" userId="8fe0d139-5496-4f6a-8181-845081540b32" providerId="ADAL" clId="{D3DCEC26-D84B-431A-9C92-F61B41A54655}"/>
    <pc:docChg chg="delSld">
      <pc:chgData name="Mr S Hill" userId="8fe0d139-5496-4f6a-8181-845081540b32" providerId="ADAL" clId="{D3DCEC26-D84B-431A-9C92-F61B41A54655}" dt="2021-01-01T12:26:36.691" v="1" actId="47"/>
      <pc:docMkLst>
        <pc:docMk/>
      </pc:docMkLst>
      <pc:sldChg chg="del">
        <pc:chgData name="Mr S Hill" userId="8fe0d139-5496-4f6a-8181-845081540b32" providerId="ADAL" clId="{D3DCEC26-D84B-431A-9C92-F61B41A54655}" dt="2021-01-01T12:26:36.691" v="1" actId="47"/>
        <pc:sldMkLst>
          <pc:docMk/>
          <pc:sldMk cId="1662440663" sldId="334"/>
        </pc:sldMkLst>
      </pc:sldChg>
      <pc:sldChg chg="del">
        <pc:chgData name="Mr S Hill" userId="8fe0d139-5496-4f6a-8181-845081540b32" providerId="ADAL" clId="{D3DCEC26-D84B-431A-9C92-F61B41A54655}" dt="2021-01-01T12:26:30.200" v="0" actId="47"/>
        <pc:sldMkLst>
          <pc:docMk/>
          <pc:sldMk cId="1476880196" sldId="335"/>
        </pc:sldMkLst>
      </pc:sldChg>
    </pc:docChg>
  </pc:docChgLst>
  <pc:docChgLst>
    <pc:chgData name="Stephen Hill" userId="8fe0d139-5496-4f6a-8181-845081540b32" providerId="ADAL" clId="{219C3CC9-BBD3-4FD3-8638-94140E8602DE}"/>
    <pc:docChg chg="addSld modSld sldOrd">
      <pc:chgData name="Stephen Hill" userId="8fe0d139-5496-4f6a-8181-845081540b32" providerId="ADAL" clId="{219C3CC9-BBD3-4FD3-8638-94140E8602DE}" dt="2021-12-07T08:35:15.457" v="19" actId="20577"/>
      <pc:docMkLst>
        <pc:docMk/>
      </pc:docMkLst>
      <pc:sldChg chg="ord">
        <pc:chgData name="Stephen Hill" userId="8fe0d139-5496-4f6a-8181-845081540b32" providerId="ADAL" clId="{219C3CC9-BBD3-4FD3-8638-94140E8602DE}" dt="2021-12-07T08:35:05.023" v="1"/>
        <pc:sldMkLst>
          <pc:docMk/>
          <pc:sldMk cId="4017000192" sldId="338"/>
        </pc:sldMkLst>
      </pc:sldChg>
      <pc:sldChg chg="modSp add mod ord">
        <pc:chgData name="Stephen Hill" userId="8fe0d139-5496-4f6a-8181-845081540b32" providerId="ADAL" clId="{219C3CC9-BBD3-4FD3-8638-94140E8602DE}" dt="2021-12-07T08:35:15.457" v="19" actId="20577"/>
        <pc:sldMkLst>
          <pc:docMk/>
          <pc:sldMk cId="1367665141" sldId="407"/>
        </pc:sldMkLst>
        <pc:spChg chg="mod">
          <ac:chgData name="Stephen Hill" userId="8fe0d139-5496-4f6a-8181-845081540b32" providerId="ADAL" clId="{219C3CC9-BBD3-4FD3-8638-94140E8602DE}" dt="2021-12-07T08:35:15.457" v="19" actId="20577"/>
          <ac:spMkLst>
            <pc:docMk/>
            <pc:sldMk cId="1367665141" sldId="407"/>
            <ac:spMk id="2" creationId="{0EAA56A8-1D08-4DAE-AF6A-C078AF935E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E0D08-8119-41B9-8B80-C7618093A5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0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metal shaping processes?</a:t>
              </a:r>
            </a:p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 are the metal shaping processes carried out?</a:t>
              </a:r>
            </a:p>
            <a:p>
              <a:pPr marL="914400" lvl="1" indent="-4572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applications of the metal shaping processes?</a:t>
              </a:r>
            </a:p>
            <a:p>
              <a:pPr marL="914400" lvl="1" indent="-457200">
                <a:buSzPct val="90000"/>
                <a:buFont typeface="Calibri" panose="020F0502020204030204" pitchFamily="34" charset="0"/>
                <a:buChar char="⃝"/>
              </a:pP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4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jF4F8Zr2YO8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ygynr36H2_0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bQEJWb2GFSw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TVsJlWEzZY8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szOwGvYO_Tc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iSyBsdJkQu8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2j4zJWMPgNw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eLVTMcFRUrU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byGJtbCws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V4TVDSWuR5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V4TVDSWuR5E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43N44ICyuEU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revisionzone.site/a_level_metal_shaping_processe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designtech.com/" TargetMode="External"/><Relationship Id="rId2" Type="http://schemas.openxmlformats.org/officeDocument/2006/relationships/hyperlink" Target="http://www.htdesigntech.com/a-level-materials-components--application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yKYt4BxtAxY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P-wUl4AAhWw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bs5BjM4wgk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567A0-8AA4-490B-B9DE-35BC53E900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A56A8-1D08-4DAE-AF6A-C078AF935E30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PROCESSES</a:t>
            </a:r>
          </a:p>
        </p:txBody>
      </p:sp>
    </p:spTree>
    <p:extLst>
      <p:ext uri="{BB962C8B-B14F-4D97-AF65-F5344CB8AC3E}">
        <p14:creationId xmlns:p14="http://schemas.microsoft.com/office/powerpoint/2010/main" val="13676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1295F0-F789-4694-8FE1-4F83B6849C3A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the laser cutting process?</a:t>
            </a:r>
            <a:endParaRPr lang="en-GB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C9006B-D78E-41FA-ADB1-BD8BAD63AF90}"/>
              </a:ext>
            </a:extLst>
          </p:cNvPr>
          <p:cNvGrpSpPr/>
          <p:nvPr/>
        </p:nvGrpSpPr>
        <p:grpSpPr>
          <a:xfrm>
            <a:off x="2310792" y="1291753"/>
            <a:ext cx="4754606" cy="3355310"/>
            <a:chOff x="1801833" y="3964434"/>
            <a:chExt cx="6605112" cy="4661203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BA53843-3F9F-42DC-85C6-C41DC87E4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445" y="3964434"/>
              <a:ext cx="2613986" cy="2419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7406FA0-6B35-42E1-9F24-31FDB876A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445" y="6701947"/>
              <a:ext cx="28575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DCD2F8A8-15B3-43D8-AD82-7F2CD233D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33" y="6022825"/>
              <a:ext cx="3596613" cy="2602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6A5E4F80-9BCB-4FB0-9949-4C8A11F47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33" y="4014787"/>
              <a:ext cx="3584747" cy="1991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: Rounded Corners 12">
            <a:hlinkClick r:id="rId6"/>
            <a:extLst>
              <a:ext uri="{FF2B5EF4-FFF2-40B4-BE49-F238E27FC236}">
                <a16:creationId xmlns:a16="http://schemas.microsoft.com/office/drawing/2014/main" id="{27122AFD-B703-4325-B0B5-7AF13A2A1EAA}"/>
              </a:ext>
            </a:extLst>
          </p:cNvPr>
          <p:cNvSpPr/>
          <p:nvPr/>
        </p:nvSpPr>
        <p:spPr>
          <a:xfrm>
            <a:off x="7562505" y="1376681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78208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1084407" y="2421804"/>
            <a:ext cx="68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are the </a:t>
            </a:r>
            <a:r>
              <a:rPr lang="en-GB" sz="2400" b="1" u="sng" dirty="0"/>
              <a:t>hot metal shaping</a:t>
            </a:r>
            <a:r>
              <a:rPr lang="en-GB" sz="2400" b="1" dirty="0"/>
              <a:t> processes?</a:t>
            </a:r>
            <a:endParaRPr lang="en-GB" sz="2400" dirty="0"/>
          </a:p>
        </p:txBody>
      </p:sp>
      <p:sp>
        <p:nvSpPr>
          <p:cNvPr id="6" name="Down Arrow 21">
            <a:extLst>
              <a:ext uri="{FF2B5EF4-FFF2-40B4-BE49-F238E27FC236}">
                <a16:creationId xmlns:a16="http://schemas.microsoft.com/office/drawing/2014/main" id="{825EA537-1803-4133-9CC8-E08B1D8B7408}"/>
              </a:ext>
            </a:extLst>
          </p:cNvPr>
          <p:cNvSpPr/>
          <p:nvPr/>
        </p:nvSpPr>
        <p:spPr>
          <a:xfrm rot="13475604">
            <a:off x="5145897" y="189669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BA80A8-7385-41E0-81EE-0A31CAB4AA3F}"/>
              </a:ext>
            </a:extLst>
          </p:cNvPr>
          <p:cNvSpPr txBox="1"/>
          <p:nvPr/>
        </p:nvSpPr>
        <p:spPr>
          <a:xfrm>
            <a:off x="3482217" y="3702048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Casting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A0343-3C4F-46AB-A83D-1BD79AC9DDE7}"/>
              </a:ext>
            </a:extLst>
          </p:cNvPr>
          <p:cNvSpPr txBox="1"/>
          <p:nvPr/>
        </p:nvSpPr>
        <p:spPr>
          <a:xfrm>
            <a:off x="1518407" y="1403634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Rolling metal</a:t>
            </a:r>
            <a:endParaRPr lang="en-GB" sz="2400" dirty="0"/>
          </a:p>
        </p:txBody>
      </p:sp>
      <p:sp>
        <p:nvSpPr>
          <p:cNvPr id="21" name="Down Arrow 21">
            <a:extLst>
              <a:ext uri="{FF2B5EF4-FFF2-40B4-BE49-F238E27FC236}">
                <a16:creationId xmlns:a16="http://schemas.microsoft.com/office/drawing/2014/main" id="{E713BBC2-F638-4473-A5A7-A9EE78C8AECF}"/>
              </a:ext>
            </a:extLst>
          </p:cNvPr>
          <p:cNvSpPr/>
          <p:nvPr/>
        </p:nvSpPr>
        <p:spPr>
          <a:xfrm rot="10800000" flipV="1">
            <a:off x="4368978" y="2947814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Down Arrow 21">
            <a:extLst>
              <a:ext uri="{FF2B5EF4-FFF2-40B4-BE49-F238E27FC236}">
                <a16:creationId xmlns:a16="http://schemas.microsoft.com/office/drawing/2014/main" id="{F1625173-2846-4EDE-80AD-445F892EABEF}"/>
              </a:ext>
            </a:extLst>
          </p:cNvPr>
          <p:cNvSpPr/>
          <p:nvPr/>
        </p:nvSpPr>
        <p:spPr>
          <a:xfrm rot="8191510">
            <a:off x="3540160" y="1833623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5A936-A645-440D-A8A3-8C20B3F30592}"/>
              </a:ext>
            </a:extLst>
          </p:cNvPr>
          <p:cNvSpPr txBox="1"/>
          <p:nvPr/>
        </p:nvSpPr>
        <p:spPr>
          <a:xfrm>
            <a:off x="5304776" y="1403635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Forging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95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rolling metal?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1E00C1-6919-4F40-86D5-FDAE7E4E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8" y="1246089"/>
            <a:ext cx="4353244" cy="2728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1764E8-41DD-4317-908A-880EA5E733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11" y="918964"/>
            <a:ext cx="2181957" cy="1888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42377-113B-49B8-A50F-ABE9D6ACD5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11" y="3040413"/>
            <a:ext cx="2150463" cy="2150463"/>
          </a:xfrm>
          <a:prstGeom prst="rect">
            <a:avLst/>
          </a:prstGeom>
        </p:spPr>
      </p:pic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1967193D-3A65-4D58-A0C7-E3B70D107238}"/>
              </a:ext>
            </a:extLst>
          </p:cNvPr>
          <p:cNvSpPr/>
          <p:nvPr/>
        </p:nvSpPr>
        <p:spPr>
          <a:xfrm>
            <a:off x="7562505" y="1376681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2720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forging?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21C135-4C07-4C3C-8A41-3C319C23FF48}"/>
              </a:ext>
            </a:extLst>
          </p:cNvPr>
          <p:cNvGrpSpPr/>
          <p:nvPr/>
        </p:nvGrpSpPr>
        <p:grpSpPr>
          <a:xfrm>
            <a:off x="1420841" y="854662"/>
            <a:ext cx="6052621" cy="4280045"/>
            <a:chOff x="7040504" y="6124001"/>
            <a:chExt cx="4743769" cy="332448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292DEF21-7190-40C0-B290-54F0AD197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632" y="6124001"/>
              <a:ext cx="2435375" cy="147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5B7CD909-746E-4FBE-9687-5129D788D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372" y="6124001"/>
              <a:ext cx="2217901" cy="147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1B71C3F-CB72-4A53-A51E-EF08B1F5C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112" y="7640267"/>
              <a:ext cx="2220161" cy="1808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EE34F39D-2FEB-479C-8A28-7B7565055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504" y="7640267"/>
              <a:ext cx="2421411" cy="1787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: Rounded Corners 8">
            <a:hlinkClick r:id="rId6"/>
            <a:extLst>
              <a:ext uri="{FF2B5EF4-FFF2-40B4-BE49-F238E27FC236}">
                <a16:creationId xmlns:a16="http://schemas.microsoft.com/office/drawing/2014/main" id="{FA02D032-999B-40E3-922E-9C8569DFE821}"/>
              </a:ext>
            </a:extLst>
          </p:cNvPr>
          <p:cNvSpPr/>
          <p:nvPr/>
        </p:nvSpPr>
        <p:spPr>
          <a:xfrm>
            <a:off x="7717892" y="1311239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14348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1882206" y="2461180"/>
            <a:ext cx="586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are the different </a:t>
            </a:r>
            <a:r>
              <a:rPr lang="en-GB" sz="2400" b="1" u="sng" dirty="0"/>
              <a:t>casting</a:t>
            </a:r>
            <a:r>
              <a:rPr lang="en-GB" sz="2400" b="1" dirty="0"/>
              <a:t> processes ?</a:t>
            </a:r>
            <a:endParaRPr lang="en-GB" sz="2400" dirty="0"/>
          </a:p>
        </p:txBody>
      </p:sp>
      <p:sp>
        <p:nvSpPr>
          <p:cNvPr id="5" name="Down Arrow 20">
            <a:extLst>
              <a:ext uri="{FF2B5EF4-FFF2-40B4-BE49-F238E27FC236}">
                <a16:creationId xmlns:a16="http://schemas.microsoft.com/office/drawing/2014/main" id="{22357EC5-EB0E-4BAB-BD16-7D4DE0831F11}"/>
              </a:ext>
            </a:extLst>
          </p:cNvPr>
          <p:cNvSpPr/>
          <p:nvPr/>
        </p:nvSpPr>
        <p:spPr>
          <a:xfrm rot="8007033">
            <a:off x="3551491" y="1825364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Down Arrow 21">
            <a:extLst>
              <a:ext uri="{FF2B5EF4-FFF2-40B4-BE49-F238E27FC236}">
                <a16:creationId xmlns:a16="http://schemas.microsoft.com/office/drawing/2014/main" id="{825EA537-1803-4133-9CC8-E08B1D8B7408}"/>
              </a:ext>
            </a:extLst>
          </p:cNvPr>
          <p:cNvSpPr/>
          <p:nvPr/>
        </p:nvSpPr>
        <p:spPr>
          <a:xfrm rot="13475604">
            <a:off x="5145897" y="189669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Down Arrow 20">
            <a:extLst>
              <a:ext uri="{FF2B5EF4-FFF2-40B4-BE49-F238E27FC236}">
                <a16:creationId xmlns:a16="http://schemas.microsoft.com/office/drawing/2014/main" id="{BF3EF579-52A6-4B7C-9D09-6F5C11075103}"/>
              </a:ext>
            </a:extLst>
          </p:cNvPr>
          <p:cNvSpPr/>
          <p:nvPr/>
        </p:nvSpPr>
        <p:spPr>
          <a:xfrm rot="13592967" flipV="1">
            <a:off x="3551491" y="2869080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Down Arrow 21">
            <a:extLst>
              <a:ext uri="{FF2B5EF4-FFF2-40B4-BE49-F238E27FC236}">
                <a16:creationId xmlns:a16="http://schemas.microsoft.com/office/drawing/2014/main" id="{E0721F4F-8245-414E-AAE3-BD54ACE6EA85}"/>
              </a:ext>
            </a:extLst>
          </p:cNvPr>
          <p:cNvSpPr/>
          <p:nvPr/>
        </p:nvSpPr>
        <p:spPr>
          <a:xfrm rot="8124396" flipV="1">
            <a:off x="5145897" y="2940414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5F234-E778-49D1-A3B3-5E49A43CE434}"/>
              </a:ext>
            </a:extLst>
          </p:cNvPr>
          <p:cNvSpPr txBox="1"/>
          <p:nvPr/>
        </p:nvSpPr>
        <p:spPr>
          <a:xfrm>
            <a:off x="1084407" y="1201379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Sand casting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3F9F-5435-4CE1-A8F9-BE53DE2A25BC}"/>
              </a:ext>
            </a:extLst>
          </p:cNvPr>
          <p:cNvSpPr txBox="1"/>
          <p:nvPr/>
        </p:nvSpPr>
        <p:spPr>
          <a:xfrm>
            <a:off x="5656405" y="1201379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Investment casting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1117C-22D8-43F7-9317-32A0494AB159}"/>
              </a:ext>
            </a:extLst>
          </p:cNvPr>
          <p:cNvSpPr txBox="1"/>
          <p:nvPr/>
        </p:nvSpPr>
        <p:spPr>
          <a:xfrm>
            <a:off x="5024463" y="3891597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Die casting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2C902-B40B-43C4-B321-61D65889F6E6}"/>
              </a:ext>
            </a:extLst>
          </p:cNvPr>
          <p:cNvSpPr txBox="1"/>
          <p:nvPr/>
        </p:nvSpPr>
        <p:spPr>
          <a:xfrm>
            <a:off x="1402186" y="3935156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Pewter  casting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5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3F441-23DC-4FF7-AA75-5F194F9148E4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investment casting?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3CA4F4-07A0-4569-A35E-9310624A1C8B}"/>
              </a:ext>
            </a:extLst>
          </p:cNvPr>
          <p:cNvGrpSpPr/>
          <p:nvPr/>
        </p:nvGrpSpPr>
        <p:grpSpPr>
          <a:xfrm>
            <a:off x="1487161" y="1053278"/>
            <a:ext cx="5636631" cy="3778214"/>
            <a:chOff x="203113" y="5630785"/>
            <a:chExt cx="2399045" cy="16080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6C42ED-811A-476D-A5C1-26489659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529" y="5661943"/>
              <a:ext cx="1275629" cy="785316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B84015D-4D3B-489F-A009-26632427A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738" y="6563175"/>
              <a:ext cx="1201211" cy="675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C6E3EDCA-1C55-44CD-A48B-3324B01653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113" y="5630785"/>
              <a:ext cx="1051534" cy="160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: Rounded Corners 10">
            <a:hlinkClick r:id="rId5"/>
            <a:extLst>
              <a:ext uri="{FF2B5EF4-FFF2-40B4-BE49-F238E27FC236}">
                <a16:creationId xmlns:a16="http://schemas.microsoft.com/office/drawing/2014/main" id="{931E8E9A-9762-447D-8481-68EA23FAA9AD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6042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sand casting?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F4533-A7E8-4F6A-9630-06876001444B}"/>
              </a:ext>
            </a:extLst>
          </p:cNvPr>
          <p:cNvGrpSpPr/>
          <p:nvPr/>
        </p:nvGrpSpPr>
        <p:grpSpPr>
          <a:xfrm>
            <a:off x="1590229" y="876059"/>
            <a:ext cx="5364486" cy="4326735"/>
            <a:chOff x="245763" y="2934122"/>
            <a:chExt cx="2526461" cy="2082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9F4872-DA0B-4D14-A662-82A1490F0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3" y="3855371"/>
              <a:ext cx="2526461" cy="1161471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A0ED199-7427-442B-868C-62917B5A2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470" y="2934122"/>
              <a:ext cx="1108562" cy="831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Image result for SAND CASTING">
              <a:extLst>
                <a:ext uri="{FF2B5EF4-FFF2-40B4-BE49-F238E27FC236}">
                  <a16:creationId xmlns:a16="http://schemas.microsoft.com/office/drawing/2014/main" id="{2A6A681D-BED1-412B-B123-65F5F0BF1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77" y="2934123"/>
              <a:ext cx="1248381" cy="83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9C7D9355-22BB-4B3A-A3EE-AB83954567A4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4280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die casting?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F1F393-E6D4-41A2-8439-ECB1EDA02917}"/>
              </a:ext>
            </a:extLst>
          </p:cNvPr>
          <p:cNvGrpSpPr/>
          <p:nvPr/>
        </p:nvGrpSpPr>
        <p:grpSpPr>
          <a:xfrm>
            <a:off x="1454614" y="902438"/>
            <a:ext cx="5640778" cy="4200618"/>
            <a:chOff x="3622906" y="2939479"/>
            <a:chExt cx="2543255" cy="18939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2AE829-D627-4F8C-9241-22028DAA69CB}"/>
                </a:ext>
              </a:extLst>
            </p:cNvPr>
            <p:cNvGrpSpPr/>
            <p:nvPr/>
          </p:nvGrpSpPr>
          <p:grpSpPr>
            <a:xfrm>
              <a:off x="3622906" y="2939479"/>
              <a:ext cx="2543255" cy="898776"/>
              <a:chOff x="3778129" y="2963110"/>
              <a:chExt cx="1884566" cy="66599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559347E-EEA1-4C5B-A618-41247B1DA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78129" y="2963110"/>
                <a:ext cx="1150253" cy="66202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A126693-13D8-4251-B182-16E0FF1A5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2000" y="2964660"/>
                <a:ext cx="690695" cy="664448"/>
              </a:xfrm>
              <a:prstGeom prst="rect">
                <a:avLst/>
              </a:prstGeom>
            </p:spPr>
          </p:pic>
        </p:grp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7F70804-802D-40FF-9F6F-1DC167DE1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483" y="3910483"/>
              <a:ext cx="1377502" cy="922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: Rounded Corners 9">
            <a:hlinkClick r:id="rId5"/>
            <a:extLst>
              <a:ext uri="{FF2B5EF4-FFF2-40B4-BE49-F238E27FC236}">
                <a16:creationId xmlns:a16="http://schemas.microsoft.com/office/drawing/2014/main" id="{EB6BA02B-E859-4EF0-A8AC-F5305968A259}"/>
              </a:ext>
            </a:extLst>
          </p:cNvPr>
          <p:cNvSpPr/>
          <p:nvPr/>
        </p:nvSpPr>
        <p:spPr>
          <a:xfrm>
            <a:off x="7562505" y="133149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1378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pewter casting?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079FB3-9A94-448F-938B-4B07FB0B8621}"/>
              </a:ext>
            </a:extLst>
          </p:cNvPr>
          <p:cNvGrpSpPr/>
          <p:nvPr/>
        </p:nvGrpSpPr>
        <p:grpSpPr>
          <a:xfrm>
            <a:off x="1934290" y="981568"/>
            <a:ext cx="4651148" cy="4124822"/>
            <a:chOff x="5257196" y="5621546"/>
            <a:chExt cx="3579296" cy="31742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3B3C6C-2FD8-4F00-BB64-72CC8DC4C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051" y="5621546"/>
              <a:ext cx="1890687" cy="1418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41F868-95F0-46EB-905B-E3CEC9B3F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9581" y="5621546"/>
              <a:ext cx="1454403" cy="1920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2BC127-D425-4521-907B-AE9E54CE5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548" y="7026864"/>
              <a:ext cx="1768944" cy="1768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E253C17-DCD8-4F2A-9E17-08276D934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196" y="7668146"/>
              <a:ext cx="2013680" cy="1127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: Rounded Corners 8">
            <a:hlinkClick r:id="rId6"/>
            <a:extLst>
              <a:ext uri="{FF2B5EF4-FFF2-40B4-BE49-F238E27FC236}">
                <a16:creationId xmlns:a16="http://schemas.microsoft.com/office/drawing/2014/main" id="{B8CFA109-53BA-4B27-A3AC-1E1933BED93C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84511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1084407" y="2421804"/>
            <a:ext cx="68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are the </a:t>
            </a:r>
            <a:r>
              <a:rPr lang="en-GB" sz="2400" b="1" u="sng" dirty="0"/>
              <a:t>sheet metal forming</a:t>
            </a:r>
            <a:r>
              <a:rPr lang="en-GB" sz="2400" b="1" dirty="0"/>
              <a:t> processes?</a:t>
            </a:r>
            <a:endParaRPr lang="en-GB" sz="2400" dirty="0"/>
          </a:p>
        </p:txBody>
      </p:sp>
      <p:sp>
        <p:nvSpPr>
          <p:cNvPr id="5" name="Down Arrow 20">
            <a:extLst>
              <a:ext uri="{FF2B5EF4-FFF2-40B4-BE49-F238E27FC236}">
                <a16:creationId xmlns:a16="http://schemas.microsoft.com/office/drawing/2014/main" id="{22357EC5-EB0E-4BAB-BD16-7D4DE0831F11}"/>
              </a:ext>
            </a:extLst>
          </p:cNvPr>
          <p:cNvSpPr/>
          <p:nvPr/>
        </p:nvSpPr>
        <p:spPr>
          <a:xfrm rot="8007033">
            <a:off x="3551491" y="1825364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Down Arrow 21">
            <a:extLst>
              <a:ext uri="{FF2B5EF4-FFF2-40B4-BE49-F238E27FC236}">
                <a16:creationId xmlns:a16="http://schemas.microsoft.com/office/drawing/2014/main" id="{825EA537-1803-4133-9CC8-E08B1D8B7408}"/>
              </a:ext>
            </a:extLst>
          </p:cNvPr>
          <p:cNvSpPr/>
          <p:nvPr/>
        </p:nvSpPr>
        <p:spPr>
          <a:xfrm rot="13475604">
            <a:off x="5145897" y="189669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Down Arrow 20">
            <a:extLst>
              <a:ext uri="{FF2B5EF4-FFF2-40B4-BE49-F238E27FC236}">
                <a16:creationId xmlns:a16="http://schemas.microsoft.com/office/drawing/2014/main" id="{BF3EF579-52A6-4B7C-9D09-6F5C11075103}"/>
              </a:ext>
            </a:extLst>
          </p:cNvPr>
          <p:cNvSpPr/>
          <p:nvPr/>
        </p:nvSpPr>
        <p:spPr>
          <a:xfrm rot="13592967" flipV="1">
            <a:off x="3551491" y="2869080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Down Arrow 21">
            <a:extLst>
              <a:ext uri="{FF2B5EF4-FFF2-40B4-BE49-F238E27FC236}">
                <a16:creationId xmlns:a16="http://schemas.microsoft.com/office/drawing/2014/main" id="{E0721F4F-8245-414E-AAE3-BD54ACE6EA85}"/>
              </a:ext>
            </a:extLst>
          </p:cNvPr>
          <p:cNvSpPr/>
          <p:nvPr/>
        </p:nvSpPr>
        <p:spPr>
          <a:xfrm rot="8124396" flipV="1">
            <a:off x="5145897" y="2940414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5F234-E778-49D1-A3B3-5E49A43CE434}"/>
              </a:ext>
            </a:extLst>
          </p:cNvPr>
          <p:cNvSpPr txBox="1"/>
          <p:nvPr/>
        </p:nvSpPr>
        <p:spPr>
          <a:xfrm>
            <a:off x="1084407" y="1201379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Piercing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3F9F-5435-4CE1-A8F9-BE53DE2A25BC}"/>
              </a:ext>
            </a:extLst>
          </p:cNvPr>
          <p:cNvSpPr txBox="1"/>
          <p:nvPr/>
        </p:nvSpPr>
        <p:spPr>
          <a:xfrm>
            <a:off x="5656405" y="1201379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Pressing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1117C-22D8-43F7-9317-32A0494AB159}"/>
              </a:ext>
            </a:extLst>
          </p:cNvPr>
          <p:cNvSpPr txBox="1"/>
          <p:nvPr/>
        </p:nvSpPr>
        <p:spPr>
          <a:xfrm>
            <a:off x="5559343" y="3825951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Cupping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2C902-B40B-43C4-B321-61D65889F6E6}"/>
              </a:ext>
            </a:extLst>
          </p:cNvPr>
          <p:cNvSpPr txBox="1"/>
          <p:nvPr/>
        </p:nvSpPr>
        <p:spPr>
          <a:xfrm>
            <a:off x="902572" y="3528594"/>
            <a:ext cx="261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Drawing </a:t>
            </a:r>
          </a:p>
          <a:p>
            <a:pPr algn="ctr"/>
            <a:r>
              <a:rPr lang="en-GB" sz="2400" b="1" dirty="0"/>
              <a:t>(deep drawing)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1E32A-CFF9-4F04-A191-6118A53E8088}"/>
              </a:ext>
            </a:extLst>
          </p:cNvPr>
          <p:cNvSpPr txBox="1"/>
          <p:nvPr/>
        </p:nvSpPr>
        <p:spPr>
          <a:xfrm>
            <a:off x="3264520" y="4139034"/>
            <a:ext cx="261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Spinning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6045F-5046-43BC-9B6F-6A0DB6DD60F6}"/>
              </a:ext>
            </a:extLst>
          </p:cNvPr>
          <p:cNvSpPr txBox="1"/>
          <p:nvPr/>
        </p:nvSpPr>
        <p:spPr>
          <a:xfrm>
            <a:off x="2718025" y="281304"/>
            <a:ext cx="68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are cold forming processes?</a:t>
            </a:r>
            <a:endParaRPr lang="en-GB" sz="2400" dirty="0"/>
          </a:p>
        </p:txBody>
      </p:sp>
      <p:sp>
        <p:nvSpPr>
          <p:cNvPr id="16" name="Down Arrow 20">
            <a:extLst>
              <a:ext uri="{FF2B5EF4-FFF2-40B4-BE49-F238E27FC236}">
                <a16:creationId xmlns:a16="http://schemas.microsoft.com/office/drawing/2014/main" id="{517B0F2A-DE51-4251-A796-99DAA721ED85}"/>
              </a:ext>
            </a:extLst>
          </p:cNvPr>
          <p:cNvSpPr/>
          <p:nvPr/>
        </p:nvSpPr>
        <p:spPr>
          <a:xfrm rot="10800000" flipV="1">
            <a:off x="4398152" y="3343953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5382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5000" y="1034428"/>
            <a:ext cx="5888084" cy="382518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are the metal shaping processes?</a:t>
            </a:r>
          </a:p>
          <a:p>
            <a:r>
              <a:rPr lang="en-GB" dirty="0"/>
              <a:t>How are the metal shaping processes carried out?</a:t>
            </a:r>
          </a:p>
          <a:p>
            <a:r>
              <a:rPr lang="en-GB" dirty="0"/>
              <a:t>What are the applications of the metal shaping processes?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Shaping, forming, cold forming, redistribution processes, hot forming, batch production, mass production</a:t>
            </a:r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metal piercing?</a:t>
            </a: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042F72-7651-4CDD-AECE-A899D32BEE9D}"/>
              </a:ext>
            </a:extLst>
          </p:cNvPr>
          <p:cNvGrpSpPr/>
          <p:nvPr/>
        </p:nvGrpSpPr>
        <p:grpSpPr>
          <a:xfrm>
            <a:off x="1358179" y="1047202"/>
            <a:ext cx="5767534" cy="4099993"/>
            <a:chOff x="5840141" y="2274838"/>
            <a:chExt cx="3809228" cy="27078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7494CE-238E-4A0A-8FA4-3414A18B1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745" y="2274838"/>
              <a:ext cx="1856624" cy="113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9E77361D-C976-4EC2-BDA8-A7E89B9C1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40141" y="3693599"/>
              <a:ext cx="1663558" cy="1289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4DBC173-D74B-406A-94FA-0AE642A1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743" y="3742496"/>
              <a:ext cx="1588439" cy="1191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FB14861-5CAA-4B09-BE5B-396000643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141" y="2274838"/>
              <a:ext cx="1751272" cy="130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: Rounded Corners 8">
            <a:hlinkClick r:id="rId6"/>
            <a:extLst>
              <a:ext uri="{FF2B5EF4-FFF2-40B4-BE49-F238E27FC236}">
                <a16:creationId xmlns:a16="http://schemas.microsoft.com/office/drawing/2014/main" id="{A2782DDF-5FFE-4940-8E6C-285359AC3191}"/>
              </a:ext>
            </a:extLst>
          </p:cNvPr>
          <p:cNvSpPr/>
          <p:nvPr/>
        </p:nvSpPr>
        <p:spPr>
          <a:xfrm>
            <a:off x="7562505" y="1376681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80947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915FC-0080-4CC0-AA0C-62AC3E1D8FB7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the pressing process?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2A384-F1D8-408A-993A-77165DDF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2" y="1600178"/>
            <a:ext cx="7910225" cy="3454507"/>
          </a:xfrm>
          <a:prstGeom prst="rect">
            <a:avLst/>
          </a:prstGeom>
        </p:spPr>
      </p:pic>
      <p:sp>
        <p:nvSpPr>
          <p:cNvPr id="5" name="Rectangle: Rounded Corners 4">
            <a:hlinkClick r:id="rId3"/>
            <a:extLst>
              <a:ext uri="{FF2B5EF4-FFF2-40B4-BE49-F238E27FC236}">
                <a16:creationId xmlns:a16="http://schemas.microsoft.com/office/drawing/2014/main" id="{7F482522-B755-4B01-845E-79AA52E16154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hlinkClick r:id="rId3"/>
              </a:rPr>
              <a:t>VIDEO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5187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F2593CD8-F77F-4E13-BF6D-7DFEDFD2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85" y="1580282"/>
            <a:ext cx="3154436" cy="27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49FEE12-A1D3-41B3-9030-1174AB207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9451" y="1580282"/>
            <a:ext cx="4334871" cy="273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B03F5-18E7-41EB-8FCF-946D43F4614C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cupping process?</a:t>
            </a:r>
            <a:endParaRPr lang="en-GB" sz="2400" dirty="0"/>
          </a:p>
        </p:txBody>
      </p:sp>
      <p:sp>
        <p:nvSpPr>
          <p:cNvPr id="7" name="Rectangle: Rounded Corners 6">
            <a:hlinkClick r:id="rId4"/>
            <a:extLst>
              <a:ext uri="{FF2B5EF4-FFF2-40B4-BE49-F238E27FC236}">
                <a16:creationId xmlns:a16="http://schemas.microsoft.com/office/drawing/2014/main" id="{0094A175-56C9-4015-941E-871A51D38F0A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3230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830015-8E08-4585-9CE8-C1AE2A85D1A4}"/>
              </a:ext>
            </a:extLst>
          </p:cNvPr>
          <p:cNvGrpSpPr/>
          <p:nvPr/>
        </p:nvGrpSpPr>
        <p:grpSpPr>
          <a:xfrm>
            <a:off x="1769817" y="876061"/>
            <a:ext cx="5360745" cy="4151384"/>
            <a:chOff x="3800333" y="4537291"/>
            <a:chExt cx="3105951" cy="2405263"/>
          </a:xfrm>
        </p:grpSpPr>
        <p:pic>
          <p:nvPicPr>
            <p:cNvPr id="3" name="Picture 2" descr="Image result for CUPPING METAL">
              <a:extLst>
                <a:ext uri="{FF2B5EF4-FFF2-40B4-BE49-F238E27FC236}">
                  <a16:creationId xmlns:a16="http://schemas.microsoft.com/office/drawing/2014/main" id="{08DA50F2-C0F9-4C02-B920-23655F299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5543" y="4537291"/>
              <a:ext cx="2974917" cy="89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05C33B-8F50-4034-B7F0-637BF5339C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0182" y="5500709"/>
              <a:ext cx="736102" cy="144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968767-D961-4727-A99A-68C7F09E3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333" y="5500709"/>
              <a:ext cx="2234037" cy="144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F3AF05-CDBA-4825-87BC-6559BC943FDD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the drawing process?</a:t>
            </a:r>
            <a:endParaRPr lang="en-GB" sz="2400" dirty="0"/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A8C7F9A7-FF44-438B-9EEF-63BE0D8C888D}"/>
              </a:ext>
            </a:extLst>
          </p:cNvPr>
          <p:cNvSpPr/>
          <p:nvPr/>
        </p:nvSpPr>
        <p:spPr>
          <a:xfrm>
            <a:off x="7562505" y="734433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81296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9FBFD-3531-4C7A-8600-91F97A51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040" y="927850"/>
            <a:ext cx="3053646" cy="22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0284F-1E9F-432A-B6B8-6692CB3E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706" y="3365826"/>
            <a:ext cx="3648093" cy="167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0053A80-8C95-48B7-9593-FBB800FA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54" y="3071970"/>
            <a:ext cx="3648093" cy="19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E770413-E2F3-4A1D-94E0-B9DA8E76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200" y="946522"/>
            <a:ext cx="2854847" cy="18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metal spinning?</a:t>
            </a:r>
            <a:endParaRPr lang="en-GB" sz="2400" dirty="0"/>
          </a:p>
        </p:txBody>
      </p:sp>
      <p:sp>
        <p:nvSpPr>
          <p:cNvPr id="10" name="Rectangle: Rounded Corners 9">
            <a:hlinkClick r:id="rId6"/>
            <a:extLst>
              <a:ext uri="{FF2B5EF4-FFF2-40B4-BE49-F238E27FC236}">
                <a16:creationId xmlns:a16="http://schemas.microsoft.com/office/drawing/2014/main" id="{39507446-84E1-4437-8579-2968AFDAA3D5}"/>
              </a:ext>
            </a:extLst>
          </p:cNvPr>
          <p:cNvSpPr/>
          <p:nvPr/>
        </p:nvSpPr>
        <p:spPr>
          <a:xfrm>
            <a:off x="7729800" y="946522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83888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3B0BC3-B53C-4C9D-9418-86B5A2E0323C}"/>
              </a:ext>
            </a:extLst>
          </p:cNvPr>
          <p:cNvSpPr/>
          <p:nvPr/>
        </p:nvSpPr>
        <p:spPr>
          <a:xfrm>
            <a:off x="1195754" y="2877235"/>
            <a:ext cx="759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http://www.htrevisionzone.site/a_level_metal_shaping_processes/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C3238-C4A1-42DC-94B7-EE5D92CD8E67}"/>
              </a:ext>
            </a:extLst>
          </p:cNvPr>
          <p:cNvSpPr txBox="1"/>
          <p:nvPr/>
        </p:nvSpPr>
        <p:spPr>
          <a:xfrm>
            <a:off x="1365105" y="1616601"/>
            <a:ext cx="615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Click on the link below to have a go at this short quiz to check your understanding of the metal processes…</a:t>
            </a:r>
          </a:p>
        </p:txBody>
      </p:sp>
    </p:spTree>
    <p:extLst>
      <p:ext uri="{BB962C8B-B14F-4D97-AF65-F5344CB8AC3E}">
        <p14:creationId xmlns:p14="http://schemas.microsoft.com/office/powerpoint/2010/main" val="64366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37153-987B-4B99-BD51-00C30BDA298E}"/>
              </a:ext>
            </a:extLst>
          </p:cNvPr>
          <p:cNvSpPr txBox="1"/>
          <p:nvPr/>
        </p:nvSpPr>
        <p:spPr>
          <a:xfrm>
            <a:off x="3433452" y="41011"/>
            <a:ext cx="615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Here are a number of products made from metals.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F3C76-A466-48D1-9527-CB00E92F5E29}"/>
              </a:ext>
            </a:extLst>
          </p:cNvPr>
          <p:cNvSpPr txBox="1"/>
          <p:nvPr/>
        </p:nvSpPr>
        <p:spPr>
          <a:xfrm>
            <a:off x="165688" y="2755977"/>
            <a:ext cx="897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metal processes have been used to shape these products?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78F9D-AEAA-4961-8C6A-54B4723D8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63" y="1042905"/>
            <a:ext cx="1897722" cy="126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0741A-7781-4D0A-9046-5B52D0D81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478" y="970612"/>
            <a:ext cx="1697037" cy="126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17239-860B-40B1-8414-0A4348F6FF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69" y="3467102"/>
            <a:ext cx="2076642" cy="119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2556B-5FF3-494C-B7EA-D84CFD1A1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225" y="3467102"/>
            <a:ext cx="1618676" cy="1476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92823-5834-4891-9190-F895B10AD6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924" y="3427080"/>
            <a:ext cx="1893093" cy="126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69A65-42F0-485A-AB01-732FADFF0B2B}"/>
              </a:ext>
            </a:extLst>
          </p:cNvPr>
          <p:cNvSpPr txBox="1"/>
          <p:nvPr/>
        </p:nvSpPr>
        <p:spPr>
          <a:xfrm>
            <a:off x="769799" y="2321851"/>
            <a:ext cx="21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Sand cast drain 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813F7-2532-4F32-82AB-A38D5324A98B}"/>
              </a:ext>
            </a:extLst>
          </p:cNvPr>
          <p:cNvSpPr txBox="1"/>
          <p:nvPr/>
        </p:nvSpPr>
        <p:spPr>
          <a:xfrm>
            <a:off x="3433452" y="673573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Laser cut aluminium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AD658-C837-4B4D-98E3-A420DB4333D2}"/>
              </a:ext>
            </a:extLst>
          </p:cNvPr>
          <p:cNvSpPr txBox="1"/>
          <p:nvPr/>
        </p:nvSpPr>
        <p:spPr>
          <a:xfrm>
            <a:off x="6334975" y="2261915"/>
            <a:ext cx="188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Rolled steel 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E2F15-94DF-4D11-A333-A3EAB29709A3}"/>
              </a:ext>
            </a:extLst>
          </p:cNvPr>
          <p:cNvSpPr txBox="1"/>
          <p:nvPr/>
        </p:nvSpPr>
        <p:spPr>
          <a:xfrm>
            <a:off x="6623542" y="4713914"/>
            <a:ext cx="129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Forged gate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AD73D-43CD-47D3-A8F6-A3EDD4312623}"/>
              </a:ext>
            </a:extLst>
          </p:cNvPr>
          <p:cNvSpPr txBox="1"/>
          <p:nvPr/>
        </p:nvSpPr>
        <p:spPr>
          <a:xfrm>
            <a:off x="3518580" y="4943476"/>
            <a:ext cx="227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Drawn aluminium 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8DD0B-967A-40D0-8254-78C154FA214B}"/>
              </a:ext>
            </a:extLst>
          </p:cNvPr>
          <p:cNvSpPr txBox="1"/>
          <p:nvPr/>
        </p:nvSpPr>
        <p:spPr>
          <a:xfrm>
            <a:off x="967706" y="4729426"/>
            <a:ext cx="177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Pierced colander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116B26-7A3A-44BA-8820-8C483C9950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89" y="1029478"/>
            <a:ext cx="1434723" cy="1434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26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43008F-1839-460B-9B0A-B9F9441E9E02}"/>
              </a:ext>
            </a:extLst>
          </p:cNvPr>
          <p:cNvSpPr txBox="1"/>
          <p:nvPr/>
        </p:nvSpPr>
        <p:spPr>
          <a:xfrm>
            <a:off x="1663637" y="1957357"/>
            <a:ext cx="579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categories are metals divided into?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19788-8F4A-4456-ABDD-F4204CF34D50}"/>
              </a:ext>
            </a:extLst>
          </p:cNvPr>
          <p:cNvSpPr txBox="1"/>
          <p:nvPr/>
        </p:nvSpPr>
        <p:spPr>
          <a:xfrm>
            <a:off x="2517373" y="1104881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Ferrous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5A3CF-849C-4CEB-9200-DDAA4202B802}"/>
              </a:ext>
            </a:extLst>
          </p:cNvPr>
          <p:cNvSpPr txBox="1"/>
          <p:nvPr/>
        </p:nvSpPr>
        <p:spPr>
          <a:xfrm>
            <a:off x="5115709" y="11048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Non-Ferrous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EE439-BE72-4A98-BBCC-3AE27B301B2D}"/>
              </a:ext>
            </a:extLst>
          </p:cNvPr>
          <p:cNvSpPr txBox="1"/>
          <p:nvPr/>
        </p:nvSpPr>
        <p:spPr>
          <a:xfrm>
            <a:off x="1883090" y="2995531"/>
            <a:ext cx="1599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Non-Ferrous Alloys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C4600-4ED4-4C7D-96F0-5FB9BAF86215}"/>
              </a:ext>
            </a:extLst>
          </p:cNvPr>
          <p:cNvSpPr txBox="1"/>
          <p:nvPr/>
        </p:nvSpPr>
        <p:spPr>
          <a:xfrm>
            <a:off x="5337472" y="2995531"/>
            <a:ext cx="1234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Ferrous Alloys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13D57A-E5F4-4B53-943C-89CA8C593814}"/>
              </a:ext>
            </a:extLst>
          </p:cNvPr>
          <p:cNvGrpSpPr/>
          <p:nvPr/>
        </p:nvGrpSpPr>
        <p:grpSpPr>
          <a:xfrm>
            <a:off x="3300011" y="1412974"/>
            <a:ext cx="2087169" cy="2052293"/>
            <a:chOff x="3166422" y="1774713"/>
            <a:chExt cx="2087169" cy="2052293"/>
          </a:xfrm>
        </p:grpSpPr>
        <p:sp>
          <p:nvSpPr>
            <p:cNvPr id="8" name="Down Arrow 19">
              <a:extLst>
                <a:ext uri="{FF2B5EF4-FFF2-40B4-BE49-F238E27FC236}">
                  <a16:creationId xmlns:a16="http://schemas.microsoft.com/office/drawing/2014/main" id="{F780020B-C2C7-41D7-B581-1301A75E8329}"/>
                </a:ext>
              </a:extLst>
            </p:cNvPr>
            <p:cNvSpPr/>
            <p:nvPr/>
          </p:nvSpPr>
          <p:spPr>
            <a:xfrm>
              <a:off x="4151860" y="3270224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" name="Down Arrow 20">
              <a:extLst>
                <a:ext uri="{FF2B5EF4-FFF2-40B4-BE49-F238E27FC236}">
                  <a16:creationId xmlns:a16="http://schemas.microsoft.com/office/drawing/2014/main" id="{0F6597A7-36C6-4690-98EA-50F64B1ED8A1}"/>
                </a:ext>
              </a:extLst>
            </p:cNvPr>
            <p:cNvSpPr/>
            <p:nvPr/>
          </p:nvSpPr>
          <p:spPr>
            <a:xfrm rot="8007033">
              <a:off x="3341426" y="1703379"/>
              <a:ext cx="280572" cy="6305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Down Arrow 21">
              <a:extLst>
                <a:ext uri="{FF2B5EF4-FFF2-40B4-BE49-F238E27FC236}">
                  <a16:creationId xmlns:a16="http://schemas.microsoft.com/office/drawing/2014/main" id="{C1A7C084-9FBE-46AB-B25E-CE4B23092882}"/>
                </a:ext>
              </a:extLst>
            </p:cNvPr>
            <p:cNvSpPr/>
            <p:nvPr/>
          </p:nvSpPr>
          <p:spPr>
            <a:xfrm rot="13475604">
              <a:off x="4935832" y="1774713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Down Arrow 20">
              <a:extLst>
                <a:ext uri="{FF2B5EF4-FFF2-40B4-BE49-F238E27FC236}">
                  <a16:creationId xmlns:a16="http://schemas.microsoft.com/office/drawing/2014/main" id="{BF6185EF-FCAD-4454-A435-40F36C4F4D61}"/>
                </a:ext>
              </a:extLst>
            </p:cNvPr>
            <p:cNvSpPr/>
            <p:nvPr/>
          </p:nvSpPr>
          <p:spPr>
            <a:xfrm rot="13592967" flipV="1">
              <a:off x="3341426" y="2747095"/>
              <a:ext cx="280572" cy="6305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Down Arrow 21">
              <a:extLst>
                <a:ext uri="{FF2B5EF4-FFF2-40B4-BE49-F238E27FC236}">
                  <a16:creationId xmlns:a16="http://schemas.microsoft.com/office/drawing/2014/main" id="{D07DBC68-80CC-4C3A-8740-B1042F4770B3}"/>
                </a:ext>
              </a:extLst>
            </p:cNvPr>
            <p:cNvSpPr/>
            <p:nvPr/>
          </p:nvSpPr>
          <p:spPr>
            <a:xfrm rot="8124396" flipV="1">
              <a:off x="4935832" y="2818429"/>
              <a:ext cx="317759" cy="5567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C53912-7ED7-4B7B-92A8-F48DF0D31180}"/>
              </a:ext>
            </a:extLst>
          </p:cNvPr>
          <p:cNvSpPr txBox="1"/>
          <p:nvPr/>
        </p:nvSpPr>
        <p:spPr>
          <a:xfrm>
            <a:off x="4043224" y="3569792"/>
            <a:ext cx="802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Cermets</a:t>
            </a:r>
            <a:endParaRPr lang="en-GB" sz="14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BE0508-1E06-46DD-A022-FC7B88A89A5D}"/>
              </a:ext>
            </a:extLst>
          </p:cNvPr>
          <p:cNvSpPr/>
          <p:nvPr/>
        </p:nvSpPr>
        <p:spPr>
          <a:xfrm>
            <a:off x="306632" y="859110"/>
            <a:ext cx="1814964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-Contain iron</a:t>
            </a:r>
          </a:p>
          <a:p>
            <a:r>
              <a:rPr lang="en-GB" dirty="0"/>
              <a:t>-Rust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890D6F-0295-4834-9A35-C2D0E9708D1B}"/>
              </a:ext>
            </a:extLst>
          </p:cNvPr>
          <p:cNvSpPr/>
          <p:nvPr/>
        </p:nvSpPr>
        <p:spPr>
          <a:xfrm>
            <a:off x="6625305" y="859110"/>
            <a:ext cx="2223073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-Don’t contain iron</a:t>
            </a:r>
          </a:p>
          <a:p>
            <a:r>
              <a:rPr lang="en-GB" dirty="0"/>
              <a:t>-Don’t rust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CDEB08-9911-456C-9C13-652D578324A1}"/>
              </a:ext>
            </a:extLst>
          </p:cNvPr>
          <p:cNvSpPr/>
          <p:nvPr/>
        </p:nvSpPr>
        <p:spPr>
          <a:xfrm>
            <a:off x="173616" y="3429000"/>
            <a:ext cx="2223073" cy="1140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-Combination of two or more non-ferrous metals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E49665-6A67-4B01-980B-D6E6BD57E5A5}"/>
              </a:ext>
            </a:extLst>
          </p:cNvPr>
          <p:cNvSpPr/>
          <p:nvPr/>
        </p:nvSpPr>
        <p:spPr>
          <a:xfrm>
            <a:off x="5954500" y="3303308"/>
            <a:ext cx="2988515" cy="154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-Combination of two or more metals</a:t>
            </a:r>
          </a:p>
          <a:p>
            <a:r>
              <a:rPr lang="en-GB" dirty="0"/>
              <a:t>-Include a ferrous metal</a:t>
            </a:r>
          </a:p>
          <a:p>
            <a:r>
              <a:rPr lang="en-GB" dirty="0"/>
              <a:t>-Addition of non ferrous metals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8AE96F-329B-4FB3-AB3F-E8364C495F02}"/>
              </a:ext>
            </a:extLst>
          </p:cNvPr>
          <p:cNvSpPr/>
          <p:nvPr/>
        </p:nvSpPr>
        <p:spPr>
          <a:xfrm>
            <a:off x="3199201" y="3994256"/>
            <a:ext cx="2223073" cy="1134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-Composite material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b="1" u="sng" dirty="0">
                <a:solidFill>
                  <a:schemeClr val="bg1"/>
                </a:solidFill>
              </a:rPr>
              <a:t>Ceramic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cer</a:t>
            </a:r>
            <a:r>
              <a:rPr lang="en-US" dirty="0">
                <a:solidFill>
                  <a:schemeClr val="bg1"/>
                </a:solidFill>
              </a:rPr>
              <a:t>) + </a:t>
            </a:r>
            <a:r>
              <a:rPr lang="en-US" b="1" u="sng" dirty="0">
                <a:solidFill>
                  <a:schemeClr val="bg1"/>
                </a:solidFill>
              </a:rPr>
              <a:t>metal</a:t>
            </a:r>
            <a:r>
              <a:rPr lang="en-US" dirty="0">
                <a:solidFill>
                  <a:schemeClr val="bg1"/>
                </a:solidFill>
              </a:rPr>
              <a:t> (met)</a:t>
            </a:r>
          </a:p>
        </p:txBody>
      </p:sp>
    </p:spTree>
    <p:extLst>
      <p:ext uri="{BB962C8B-B14F-4D97-AF65-F5344CB8AC3E}">
        <p14:creationId xmlns:p14="http://schemas.microsoft.com/office/powerpoint/2010/main" val="40170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3BAD1B-BFD9-45F6-9E45-38044418103D}"/>
              </a:ext>
            </a:extLst>
          </p:cNvPr>
          <p:cNvSpPr txBox="1"/>
          <p:nvPr/>
        </p:nvSpPr>
        <p:spPr>
          <a:xfrm>
            <a:off x="2655591" y="102859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resources are there to help me?</a:t>
            </a:r>
            <a:endParaRPr lang="en-GB" sz="2400" dirty="0"/>
          </a:p>
        </p:txBody>
      </p:sp>
      <p:sp>
        <p:nvSpPr>
          <p:cNvPr id="9" name="Rectangle: Rounded Corners 8">
            <a:hlinkClick r:id="rId2"/>
            <a:extLst>
              <a:ext uri="{FF2B5EF4-FFF2-40B4-BE49-F238E27FC236}">
                <a16:creationId xmlns:a16="http://schemas.microsoft.com/office/drawing/2014/main" id="{1F75A06A-3A39-4E8C-B0DA-4839F53B6FB9}"/>
              </a:ext>
            </a:extLst>
          </p:cNvPr>
          <p:cNvSpPr/>
          <p:nvPr/>
        </p:nvSpPr>
        <p:spPr>
          <a:xfrm>
            <a:off x="2655591" y="546244"/>
            <a:ext cx="5245241" cy="60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hlinkClick r:id="rId3"/>
              </a:rPr>
              <a:t>www.htdesigntech.com</a:t>
            </a:r>
            <a:r>
              <a:rPr lang="en-GB" b="1" dirty="0"/>
              <a:t> (password: </a:t>
            </a:r>
            <a:r>
              <a:rPr lang="en-GB" b="1" dirty="0" err="1"/>
              <a:t>htmember</a:t>
            </a:r>
            <a:r>
              <a:rPr lang="en-GB" b="1" dirty="0"/>
              <a:t>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C69A5-EA20-4C53-B3EC-2049E5B0C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024" y="1238250"/>
            <a:ext cx="5433331" cy="4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1084407" y="2421804"/>
            <a:ext cx="68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Metal shaping processes?</a:t>
            </a:r>
            <a:endParaRPr lang="en-GB" sz="2400" dirty="0"/>
          </a:p>
        </p:txBody>
      </p:sp>
      <p:sp>
        <p:nvSpPr>
          <p:cNvPr id="5" name="Down Arrow 20">
            <a:extLst>
              <a:ext uri="{FF2B5EF4-FFF2-40B4-BE49-F238E27FC236}">
                <a16:creationId xmlns:a16="http://schemas.microsoft.com/office/drawing/2014/main" id="{22357EC5-EB0E-4BAB-BD16-7D4DE0831F11}"/>
              </a:ext>
            </a:extLst>
          </p:cNvPr>
          <p:cNvSpPr/>
          <p:nvPr/>
        </p:nvSpPr>
        <p:spPr>
          <a:xfrm rot="8007033">
            <a:off x="3551491" y="1825364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Down Arrow 21">
            <a:extLst>
              <a:ext uri="{FF2B5EF4-FFF2-40B4-BE49-F238E27FC236}">
                <a16:creationId xmlns:a16="http://schemas.microsoft.com/office/drawing/2014/main" id="{825EA537-1803-4133-9CC8-E08B1D8B7408}"/>
              </a:ext>
            </a:extLst>
          </p:cNvPr>
          <p:cNvSpPr/>
          <p:nvPr/>
        </p:nvSpPr>
        <p:spPr>
          <a:xfrm rot="13475604">
            <a:off x="5145897" y="189669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5F234-E778-49D1-A3B3-5E49A43CE434}"/>
              </a:ext>
            </a:extLst>
          </p:cNvPr>
          <p:cNvSpPr txBox="1"/>
          <p:nvPr/>
        </p:nvSpPr>
        <p:spPr>
          <a:xfrm>
            <a:off x="1275128" y="1167005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Hot metal shaping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3F9F-5435-4CE1-A8F9-BE53DE2A25BC}"/>
              </a:ext>
            </a:extLst>
          </p:cNvPr>
          <p:cNvSpPr txBox="1"/>
          <p:nvPr/>
        </p:nvSpPr>
        <p:spPr>
          <a:xfrm>
            <a:off x="5777592" y="1208645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Cutting processes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1117C-22D8-43F7-9317-32A0494AB159}"/>
              </a:ext>
            </a:extLst>
          </p:cNvPr>
          <p:cNvSpPr txBox="1"/>
          <p:nvPr/>
        </p:nvSpPr>
        <p:spPr>
          <a:xfrm>
            <a:off x="1672385" y="3587870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Casting processes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7E3A4-4EEA-47E9-9F40-7961A756768D}"/>
              </a:ext>
            </a:extLst>
          </p:cNvPr>
          <p:cNvSpPr txBox="1"/>
          <p:nvPr/>
        </p:nvSpPr>
        <p:spPr>
          <a:xfrm>
            <a:off x="5656405" y="3642229"/>
            <a:ext cx="209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Sheet metal processes</a:t>
            </a:r>
            <a:endParaRPr lang="en-GB" sz="2400" dirty="0"/>
          </a:p>
        </p:txBody>
      </p:sp>
      <p:sp>
        <p:nvSpPr>
          <p:cNvPr id="20" name="Down Arrow 20">
            <a:extLst>
              <a:ext uri="{FF2B5EF4-FFF2-40B4-BE49-F238E27FC236}">
                <a16:creationId xmlns:a16="http://schemas.microsoft.com/office/drawing/2014/main" id="{DEB9CB4E-019B-4D47-B985-5178CE28CAF1}"/>
              </a:ext>
            </a:extLst>
          </p:cNvPr>
          <p:cNvSpPr/>
          <p:nvPr/>
        </p:nvSpPr>
        <p:spPr>
          <a:xfrm rot="13592967" flipV="1">
            <a:off x="3551491" y="2902801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1" name="Down Arrow 21">
            <a:extLst>
              <a:ext uri="{FF2B5EF4-FFF2-40B4-BE49-F238E27FC236}">
                <a16:creationId xmlns:a16="http://schemas.microsoft.com/office/drawing/2014/main" id="{E713BBC2-F638-4473-A5A7-A9EE78C8AECF}"/>
              </a:ext>
            </a:extLst>
          </p:cNvPr>
          <p:cNvSpPr/>
          <p:nvPr/>
        </p:nvSpPr>
        <p:spPr>
          <a:xfrm rot="8124396" flipV="1">
            <a:off x="5145898" y="291280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87EBC-1D64-42AC-81AA-B26D29B56BE7}"/>
              </a:ext>
            </a:extLst>
          </p:cNvPr>
          <p:cNvSpPr txBox="1"/>
          <p:nvPr/>
        </p:nvSpPr>
        <p:spPr>
          <a:xfrm>
            <a:off x="2661269" y="249830"/>
            <a:ext cx="648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are the categories of metal shaping process?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023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2F536-A53F-4BC5-915F-1B1B767A6FD0}"/>
              </a:ext>
            </a:extLst>
          </p:cNvPr>
          <p:cNvSpPr txBox="1"/>
          <p:nvPr/>
        </p:nvSpPr>
        <p:spPr>
          <a:xfrm>
            <a:off x="1084407" y="2421804"/>
            <a:ext cx="688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are the </a:t>
            </a:r>
            <a:r>
              <a:rPr lang="en-GB" sz="2400" b="1" u="sng" dirty="0"/>
              <a:t>cutting</a:t>
            </a:r>
            <a:r>
              <a:rPr lang="en-GB" sz="2400" b="1" dirty="0"/>
              <a:t> processes?</a:t>
            </a:r>
            <a:endParaRPr lang="en-GB" sz="2400" dirty="0"/>
          </a:p>
        </p:txBody>
      </p:sp>
      <p:sp>
        <p:nvSpPr>
          <p:cNvPr id="5" name="Down Arrow 20">
            <a:extLst>
              <a:ext uri="{FF2B5EF4-FFF2-40B4-BE49-F238E27FC236}">
                <a16:creationId xmlns:a16="http://schemas.microsoft.com/office/drawing/2014/main" id="{22357EC5-EB0E-4BAB-BD16-7D4DE0831F11}"/>
              </a:ext>
            </a:extLst>
          </p:cNvPr>
          <p:cNvSpPr/>
          <p:nvPr/>
        </p:nvSpPr>
        <p:spPr>
          <a:xfrm rot="8007033">
            <a:off x="3551491" y="1825364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Down Arrow 21">
            <a:extLst>
              <a:ext uri="{FF2B5EF4-FFF2-40B4-BE49-F238E27FC236}">
                <a16:creationId xmlns:a16="http://schemas.microsoft.com/office/drawing/2014/main" id="{825EA537-1803-4133-9CC8-E08B1D8B7408}"/>
              </a:ext>
            </a:extLst>
          </p:cNvPr>
          <p:cNvSpPr/>
          <p:nvPr/>
        </p:nvSpPr>
        <p:spPr>
          <a:xfrm rot="13475604">
            <a:off x="5145897" y="189669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5F234-E778-49D1-A3B3-5E49A43CE434}"/>
              </a:ext>
            </a:extLst>
          </p:cNvPr>
          <p:cNvSpPr txBox="1"/>
          <p:nvPr/>
        </p:nvSpPr>
        <p:spPr>
          <a:xfrm>
            <a:off x="1275128" y="1167005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Plasma cutting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3F9F-5435-4CE1-A8F9-BE53DE2A25BC}"/>
              </a:ext>
            </a:extLst>
          </p:cNvPr>
          <p:cNvSpPr txBox="1"/>
          <p:nvPr/>
        </p:nvSpPr>
        <p:spPr>
          <a:xfrm>
            <a:off x="5656405" y="1201379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Laser cutting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1117C-22D8-43F7-9317-32A0494AB159}"/>
              </a:ext>
            </a:extLst>
          </p:cNvPr>
          <p:cNvSpPr txBox="1"/>
          <p:nvPr/>
        </p:nvSpPr>
        <p:spPr>
          <a:xfrm>
            <a:off x="1672385" y="3587870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Milling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7E3A4-4EEA-47E9-9F40-7961A756768D}"/>
              </a:ext>
            </a:extLst>
          </p:cNvPr>
          <p:cNvSpPr txBox="1"/>
          <p:nvPr/>
        </p:nvSpPr>
        <p:spPr>
          <a:xfrm>
            <a:off x="5656405" y="3642229"/>
            <a:ext cx="20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Turning</a:t>
            </a:r>
            <a:endParaRPr lang="en-GB" sz="2400" dirty="0"/>
          </a:p>
        </p:txBody>
      </p:sp>
      <p:sp>
        <p:nvSpPr>
          <p:cNvPr id="20" name="Down Arrow 20">
            <a:extLst>
              <a:ext uri="{FF2B5EF4-FFF2-40B4-BE49-F238E27FC236}">
                <a16:creationId xmlns:a16="http://schemas.microsoft.com/office/drawing/2014/main" id="{DEB9CB4E-019B-4D47-B985-5178CE28CAF1}"/>
              </a:ext>
            </a:extLst>
          </p:cNvPr>
          <p:cNvSpPr/>
          <p:nvPr/>
        </p:nvSpPr>
        <p:spPr>
          <a:xfrm rot="13592967" flipV="1">
            <a:off x="3551491" y="2902801"/>
            <a:ext cx="280572" cy="63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1" name="Down Arrow 21">
            <a:extLst>
              <a:ext uri="{FF2B5EF4-FFF2-40B4-BE49-F238E27FC236}">
                <a16:creationId xmlns:a16="http://schemas.microsoft.com/office/drawing/2014/main" id="{E713BBC2-F638-4473-A5A7-A9EE78C8AECF}"/>
              </a:ext>
            </a:extLst>
          </p:cNvPr>
          <p:cNvSpPr/>
          <p:nvPr/>
        </p:nvSpPr>
        <p:spPr>
          <a:xfrm rot="8124396" flipV="1">
            <a:off x="5145898" y="2912808"/>
            <a:ext cx="317759" cy="556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456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10B081-31D8-4A16-AC1C-75AC3664A306}"/>
              </a:ext>
            </a:extLst>
          </p:cNvPr>
          <p:cNvGrpSpPr/>
          <p:nvPr/>
        </p:nvGrpSpPr>
        <p:grpSpPr>
          <a:xfrm>
            <a:off x="376913" y="1747307"/>
            <a:ext cx="8390173" cy="1977665"/>
            <a:chOff x="1941077" y="6638851"/>
            <a:chExt cx="6984984" cy="16464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BC6356-53A6-49D9-91E5-C800CE676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069" y="6638851"/>
              <a:ext cx="2460205" cy="1646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97747F-EFE5-4068-83E7-3566C77E6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71700" y="6655377"/>
              <a:ext cx="1554361" cy="1629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DD8D8EF6-5615-4D30-BD95-D6B764E5F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077" y="6666046"/>
              <a:ext cx="2627753" cy="161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1295F0-F789-4694-8FE1-4F83B6849C3A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the laser cutting process?</a:t>
            </a:r>
            <a:endParaRPr lang="en-GB" sz="2400" dirty="0"/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0246EDC9-7C0D-41F2-8AD9-D518D4E7A446}"/>
              </a:ext>
            </a:extLst>
          </p:cNvPr>
          <p:cNvSpPr/>
          <p:nvPr/>
        </p:nvSpPr>
        <p:spPr>
          <a:xfrm>
            <a:off x="3761808" y="4026410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64880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1295F0-F789-4694-8FE1-4F83B6849C3A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plasma cutting?</a:t>
            </a:r>
            <a:endParaRPr lang="en-GB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F1537-82B5-4E50-925D-FA3B2F7101B3}"/>
              </a:ext>
            </a:extLst>
          </p:cNvPr>
          <p:cNvGrpSpPr/>
          <p:nvPr/>
        </p:nvGrpSpPr>
        <p:grpSpPr>
          <a:xfrm>
            <a:off x="2004646" y="1038999"/>
            <a:ext cx="5295203" cy="4155685"/>
            <a:chOff x="6879423" y="3337201"/>
            <a:chExt cx="5093500" cy="4309018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4229449C-0E18-4023-A001-64B71EA1A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144" y="3429808"/>
              <a:ext cx="2554022" cy="2256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77D2719-DDB2-4C69-8F57-E720F929B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423" y="3337201"/>
              <a:ext cx="2296699" cy="245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577BA3D9-5C9D-444F-BBBF-8D90DF2FD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800" y="6104315"/>
              <a:ext cx="2089322" cy="1145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8E067DFF-6E3C-47EC-8755-6DA9355B0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049" y="5917478"/>
              <a:ext cx="2589874" cy="1728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: Rounded Corners 9">
            <a:hlinkClick r:id="rId6"/>
            <a:extLst>
              <a:ext uri="{FF2B5EF4-FFF2-40B4-BE49-F238E27FC236}">
                <a16:creationId xmlns:a16="http://schemas.microsoft.com/office/drawing/2014/main" id="{931B520A-4BCC-4FD3-BB60-323436DF91BB}"/>
              </a:ext>
            </a:extLst>
          </p:cNvPr>
          <p:cNvSpPr/>
          <p:nvPr/>
        </p:nvSpPr>
        <p:spPr>
          <a:xfrm>
            <a:off x="7738351" y="3033189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95163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1295F0-F789-4694-8FE1-4F83B6849C3A}"/>
              </a:ext>
            </a:extLst>
          </p:cNvPr>
          <p:cNvSpPr txBox="1"/>
          <p:nvPr/>
        </p:nvSpPr>
        <p:spPr>
          <a:xfrm>
            <a:off x="2722467" y="224607"/>
            <a:ext cx="543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milling?</a:t>
            </a:r>
            <a:endParaRPr lang="en-GB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70D8DE-387B-4A12-A96E-7EB4E11E76B7}"/>
              </a:ext>
            </a:extLst>
          </p:cNvPr>
          <p:cNvGrpSpPr/>
          <p:nvPr/>
        </p:nvGrpSpPr>
        <p:grpSpPr>
          <a:xfrm>
            <a:off x="552147" y="1036754"/>
            <a:ext cx="6165231" cy="3770023"/>
            <a:chOff x="781913" y="233940"/>
            <a:chExt cx="8130808" cy="4971969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D8BB5B1-4627-449C-AEA6-53CD62E987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47650" y="404355"/>
              <a:ext cx="3359707" cy="2278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85A1AF7-8A30-4FF5-BEF4-643911FF2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3940"/>
              <a:ext cx="4916785" cy="235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10804756-0B1F-4A67-A26C-E07AB87C4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621" y="2934076"/>
              <a:ext cx="3384376" cy="227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C5E7056-4021-4187-BDC0-6BDF5A48C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13" y="3135933"/>
              <a:ext cx="2069976" cy="20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907F675A-EE24-4D5C-9B03-978CA7855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889" y="2926998"/>
              <a:ext cx="2345363" cy="2278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: Rounded Corners 2">
            <a:hlinkClick r:id="rId8"/>
            <a:extLst>
              <a:ext uri="{FF2B5EF4-FFF2-40B4-BE49-F238E27FC236}">
                <a16:creationId xmlns:a16="http://schemas.microsoft.com/office/drawing/2014/main" id="{607028B5-1363-404D-990A-D51E262B4164}"/>
              </a:ext>
            </a:extLst>
          </p:cNvPr>
          <p:cNvSpPr/>
          <p:nvPr/>
        </p:nvSpPr>
        <p:spPr>
          <a:xfrm>
            <a:off x="7693112" y="2029970"/>
            <a:ext cx="1186587" cy="49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87536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(4:3)</PresentationFormat>
  <Paragraphs>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63</cp:revision>
  <dcterms:created xsi:type="dcterms:W3CDTF">2019-06-20T13:11:54Z</dcterms:created>
  <dcterms:modified xsi:type="dcterms:W3CDTF">2021-12-07T08:35:19Z</dcterms:modified>
</cp:coreProperties>
</file>