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2F22F-B265-45F7-9974-523969911A13}" v="78" dt="2021-12-12T09:48:21.227"/>
    <p1510:client id="{1E896CE4-75EA-40E5-B376-44C466B1B936}" v="85" dt="2021-12-13T09:09:22.502"/>
    <p1510:client id="{611F91AB-348C-4398-8B4A-4B5720EF5A76}" v="1" dt="2021-12-13T09:16:44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138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ill" userId="8fe0d139-5496-4f6a-8181-845081540b32" providerId="ADAL" clId="{F243DB15-0297-492A-AA51-0CFD6465607A}"/>
    <pc:docChg chg="custSel addSld modSld">
      <pc:chgData name="Stephen Hill" userId="8fe0d139-5496-4f6a-8181-845081540b32" providerId="ADAL" clId="{F243DB15-0297-492A-AA51-0CFD6465607A}" dt="2021-12-06T09:56:28.493" v="1275" actId="1076"/>
      <pc:docMkLst>
        <pc:docMk/>
      </pc:docMkLst>
      <pc:sldChg chg="addSp delSp modSp add mod">
        <pc:chgData name="Stephen Hill" userId="8fe0d139-5496-4f6a-8181-845081540b32" providerId="ADAL" clId="{F243DB15-0297-492A-AA51-0CFD6465607A}" dt="2021-12-06T09:56:28.493" v="1275" actId="1076"/>
        <pc:sldMkLst>
          <pc:docMk/>
          <pc:sldMk cId="3376256766" sldId="258"/>
        </pc:sldMkLst>
        <pc:spChg chg="add del mod">
          <ac:chgData name="Stephen Hill" userId="8fe0d139-5496-4f6a-8181-845081540b32" providerId="ADAL" clId="{F243DB15-0297-492A-AA51-0CFD6465607A}" dt="2021-12-06T09:42:32.363" v="3" actId="767"/>
          <ac:spMkLst>
            <pc:docMk/>
            <pc:sldMk cId="3376256766" sldId="258"/>
            <ac:spMk id="5" creationId="{8FCA8C72-F5CA-4CBF-B751-994F230F070E}"/>
          </ac:spMkLst>
        </pc:spChg>
        <pc:spChg chg="add mod">
          <ac:chgData name="Stephen Hill" userId="8fe0d139-5496-4f6a-8181-845081540b32" providerId="ADAL" clId="{F243DB15-0297-492A-AA51-0CFD6465607A}" dt="2021-12-06T09:43:24.242" v="63" actId="1076"/>
          <ac:spMkLst>
            <pc:docMk/>
            <pc:sldMk cId="3376256766" sldId="258"/>
            <ac:spMk id="87" creationId="{5243E3AA-2D17-4A92-8E55-EA1F66A0BFF6}"/>
          </ac:spMkLst>
        </pc:spChg>
        <pc:spChg chg="add mod">
          <ac:chgData name="Stephen Hill" userId="8fe0d139-5496-4f6a-8181-845081540b32" providerId="ADAL" clId="{F243DB15-0297-492A-AA51-0CFD6465607A}" dt="2021-12-06T09:43:38.843" v="75" actId="1076"/>
          <ac:spMkLst>
            <pc:docMk/>
            <pc:sldMk cId="3376256766" sldId="258"/>
            <ac:spMk id="88" creationId="{BDAC0245-4C3E-4971-8824-0733595CAF86}"/>
          </ac:spMkLst>
        </pc:spChg>
        <pc:spChg chg="add mod">
          <ac:chgData name="Stephen Hill" userId="8fe0d139-5496-4f6a-8181-845081540b32" providerId="ADAL" clId="{F243DB15-0297-492A-AA51-0CFD6465607A}" dt="2021-12-06T09:43:49.485" v="86" actId="20577"/>
          <ac:spMkLst>
            <pc:docMk/>
            <pc:sldMk cId="3376256766" sldId="258"/>
            <ac:spMk id="89" creationId="{EB3C74A5-E6BB-4A6B-A848-E905D1FB7A3E}"/>
          </ac:spMkLst>
        </pc:spChg>
        <pc:spChg chg="add mod">
          <ac:chgData name="Stephen Hill" userId="8fe0d139-5496-4f6a-8181-845081540b32" providerId="ADAL" clId="{F243DB15-0297-492A-AA51-0CFD6465607A}" dt="2021-12-06T09:43:59.384" v="97" actId="20577"/>
          <ac:spMkLst>
            <pc:docMk/>
            <pc:sldMk cId="3376256766" sldId="258"/>
            <ac:spMk id="90" creationId="{77326D42-47AA-46D9-A812-D0531B203B96}"/>
          </ac:spMkLst>
        </pc:spChg>
        <pc:spChg chg="add mod">
          <ac:chgData name="Stephen Hill" userId="8fe0d139-5496-4f6a-8181-845081540b32" providerId="ADAL" clId="{F243DB15-0297-492A-AA51-0CFD6465607A}" dt="2021-12-06T09:44:16.781" v="116" actId="1076"/>
          <ac:spMkLst>
            <pc:docMk/>
            <pc:sldMk cId="3376256766" sldId="258"/>
            <ac:spMk id="91" creationId="{F082D4BA-2150-4B78-80B0-C72475F9B369}"/>
          </ac:spMkLst>
        </pc:spChg>
        <pc:spChg chg="add mod">
          <ac:chgData name="Stephen Hill" userId="8fe0d139-5496-4f6a-8181-845081540b32" providerId="ADAL" clId="{F243DB15-0297-492A-AA51-0CFD6465607A}" dt="2021-12-06T09:44:25.377" v="127" actId="20577"/>
          <ac:spMkLst>
            <pc:docMk/>
            <pc:sldMk cId="3376256766" sldId="258"/>
            <ac:spMk id="92" creationId="{A529D4EE-C83F-44E7-A834-F064EE4063C1}"/>
          </ac:spMkLst>
        </pc:spChg>
        <pc:spChg chg="add mod">
          <ac:chgData name="Stephen Hill" userId="8fe0d139-5496-4f6a-8181-845081540b32" providerId="ADAL" clId="{F243DB15-0297-492A-AA51-0CFD6465607A}" dt="2021-12-06T09:44:49.677" v="149" actId="1076"/>
          <ac:spMkLst>
            <pc:docMk/>
            <pc:sldMk cId="3376256766" sldId="258"/>
            <ac:spMk id="93" creationId="{8F94537E-AFEA-4AC4-8B3B-4D655AF66DD0}"/>
          </ac:spMkLst>
        </pc:spChg>
        <pc:spChg chg="add mod">
          <ac:chgData name="Stephen Hill" userId="8fe0d139-5496-4f6a-8181-845081540b32" providerId="ADAL" clId="{F243DB15-0297-492A-AA51-0CFD6465607A}" dt="2021-12-06T09:45:16.349" v="180" actId="14100"/>
          <ac:spMkLst>
            <pc:docMk/>
            <pc:sldMk cId="3376256766" sldId="258"/>
            <ac:spMk id="99" creationId="{AEB782B7-E1A4-49F0-B950-D0B468A3F229}"/>
          </ac:spMkLst>
        </pc:spChg>
        <pc:spChg chg="add mod">
          <ac:chgData name="Stephen Hill" userId="8fe0d139-5496-4f6a-8181-845081540b32" providerId="ADAL" clId="{F243DB15-0297-492A-AA51-0CFD6465607A}" dt="2021-12-06T09:45:09.279" v="171" actId="20577"/>
          <ac:spMkLst>
            <pc:docMk/>
            <pc:sldMk cId="3376256766" sldId="258"/>
            <ac:spMk id="101" creationId="{A22F20CD-6E20-4C81-BCB1-F54FEF1837F8}"/>
          </ac:spMkLst>
        </pc:spChg>
        <pc:spChg chg="add mod">
          <ac:chgData name="Stephen Hill" userId="8fe0d139-5496-4f6a-8181-845081540b32" providerId="ADAL" clId="{F243DB15-0297-492A-AA51-0CFD6465607A}" dt="2021-12-06T09:46:20.238" v="285" actId="14100"/>
          <ac:spMkLst>
            <pc:docMk/>
            <pc:sldMk cId="3376256766" sldId="258"/>
            <ac:spMk id="102" creationId="{913A98C7-4CCD-4625-AF3C-6CA8709EAB8B}"/>
          </ac:spMkLst>
        </pc:spChg>
        <pc:spChg chg="add del mod">
          <ac:chgData name="Stephen Hill" userId="8fe0d139-5496-4f6a-8181-845081540b32" providerId="ADAL" clId="{F243DB15-0297-492A-AA51-0CFD6465607A}" dt="2021-12-06T09:51:49.290" v="777" actId="478"/>
          <ac:spMkLst>
            <pc:docMk/>
            <pc:sldMk cId="3376256766" sldId="258"/>
            <ac:spMk id="103" creationId="{B0D4981D-3CB2-4106-97DC-6D68ED60BD5C}"/>
          </ac:spMkLst>
        </pc:spChg>
        <pc:spChg chg="add mod">
          <ac:chgData name="Stephen Hill" userId="8fe0d139-5496-4f6a-8181-845081540b32" providerId="ADAL" clId="{F243DB15-0297-492A-AA51-0CFD6465607A}" dt="2021-12-06T09:48:30.448" v="373" actId="20577"/>
          <ac:spMkLst>
            <pc:docMk/>
            <pc:sldMk cId="3376256766" sldId="258"/>
            <ac:spMk id="104" creationId="{E8580810-4851-452C-8AD5-3A37B1B17777}"/>
          </ac:spMkLst>
        </pc:spChg>
        <pc:spChg chg="add mod">
          <ac:chgData name="Stephen Hill" userId="8fe0d139-5496-4f6a-8181-845081540b32" providerId="ADAL" clId="{F243DB15-0297-492A-AA51-0CFD6465607A}" dt="2021-12-06T09:49:06.860" v="432" actId="20577"/>
          <ac:spMkLst>
            <pc:docMk/>
            <pc:sldMk cId="3376256766" sldId="258"/>
            <ac:spMk id="105" creationId="{139D8092-6B2C-484E-8E8D-7E3611BCC7E4}"/>
          </ac:spMkLst>
        </pc:spChg>
        <pc:spChg chg="add mod">
          <ac:chgData name="Stephen Hill" userId="8fe0d139-5496-4f6a-8181-845081540b32" providerId="ADAL" clId="{F243DB15-0297-492A-AA51-0CFD6465607A}" dt="2021-12-06T09:49:49.727" v="556" actId="20577"/>
          <ac:spMkLst>
            <pc:docMk/>
            <pc:sldMk cId="3376256766" sldId="258"/>
            <ac:spMk id="106" creationId="{C102E311-1D65-44C0-91AC-4AA1CFD800AD}"/>
          </ac:spMkLst>
        </pc:spChg>
        <pc:spChg chg="add mod">
          <ac:chgData name="Stephen Hill" userId="8fe0d139-5496-4f6a-8181-845081540b32" providerId="ADAL" clId="{F243DB15-0297-492A-AA51-0CFD6465607A}" dt="2021-12-06T09:50:25.044" v="613" actId="14100"/>
          <ac:spMkLst>
            <pc:docMk/>
            <pc:sldMk cId="3376256766" sldId="258"/>
            <ac:spMk id="107" creationId="{0D764FCE-0301-44F8-998E-986DC37E3CEA}"/>
          </ac:spMkLst>
        </pc:spChg>
        <pc:spChg chg="add mod">
          <ac:chgData name="Stephen Hill" userId="8fe0d139-5496-4f6a-8181-845081540b32" providerId="ADAL" clId="{F243DB15-0297-492A-AA51-0CFD6465607A}" dt="2021-12-06T09:51:45.448" v="776" actId="20577"/>
          <ac:spMkLst>
            <pc:docMk/>
            <pc:sldMk cId="3376256766" sldId="258"/>
            <ac:spMk id="108" creationId="{EA093EF0-5F8B-4D70-9A0F-798EC55F7B57}"/>
          </ac:spMkLst>
        </pc:spChg>
        <pc:spChg chg="add mod">
          <ac:chgData name="Stephen Hill" userId="8fe0d139-5496-4f6a-8181-845081540b32" providerId="ADAL" clId="{F243DB15-0297-492A-AA51-0CFD6465607A}" dt="2021-12-06T09:53:45.824" v="950" actId="20577"/>
          <ac:spMkLst>
            <pc:docMk/>
            <pc:sldMk cId="3376256766" sldId="258"/>
            <ac:spMk id="109" creationId="{EE1CD773-39B0-47F2-8332-89B3AA198F2D}"/>
          </ac:spMkLst>
        </pc:spChg>
        <pc:spChg chg="add mod">
          <ac:chgData name="Stephen Hill" userId="8fe0d139-5496-4f6a-8181-845081540b32" providerId="ADAL" clId="{F243DB15-0297-492A-AA51-0CFD6465607A}" dt="2021-12-06T09:54:22.155" v="995" actId="20577"/>
          <ac:spMkLst>
            <pc:docMk/>
            <pc:sldMk cId="3376256766" sldId="258"/>
            <ac:spMk id="110" creationId="{7160BE78-064D-4F76-B5FE-257B33EE2F50}"/>
          </ac:spMkLst>
        </pc:spChg>
        <pc:spChg chg="add mod">
          <ac:chgData name="Stephen Hill" userId="8fe0d139-5496-4f6a-8181-845081540b32" providerId="ADAL" clId="{F243DB15-0297-492A-AA51-0CFD6465607A}" dt="2021-12-06T09:55:50.225" v="1186" actId="1076"/>
          <ac:spMkLst>
            <pc:docMk/>
            <pc:sldMk cId="3376256766" sldId="258"/>
            <ac:spMk id="120" creationId="{9D12C0AE-ABE0-4EB7-92D4-B7D91D2A978F}"/>
          </ac:spMkLst>
        </pc:spChg>
        <pc:spChg chg="add mod">
          <ac:chgData name="Stephen Hill" userId="8fe0d139-5496-4f6a-8181-845081540b32" providerId="ADAL" clId="{F243DB15-0297-492A-AA51-0CFD6465607A}" dt="2021-12-06T09:56:28.493" v="1275" actId="1076"/>
          <ac:spMkLst>
            <pc:docMk/>
            <pc:sldMk cId="3376256766" sldId="258"/>
            <ac:spMk id="128" creationId="{0451C069-DF8F-4E57-8EAB-2E664FCBE6E2}"/>
          </ac:spMkLst>
        </pc:spChg>
      </pc:sldChg>
    </pc:docChg>
  </pc:docChgLst>
  <pc:docChgLst>
    <pc:chgData name="Stephen Hill" userId="8fe0d139-5496-4f6a-8181-845081540b32" providerId="ADAL" clId="{1E896CE4-75EA-40E5-B376-44C466B1B936}"/>
    <pc:docChg chg="undo custSel addSld delSld modSld">
      <pc:chgData name="Stephen Hill" userId="8fe0d139-5496-4f6a-8181-845081540b32" providerId="ADAL" clId="{1E896CE4-75EA-40E5-B376-44C466B1B936}" dt="2021-12-13T09:09:22.502" v="2653"/>
      <pc:docMkLst>
        <pc:docMk/>
      </pc:docMkLst>
      <pc:sldChg chg="addSp delSp modSp mod">
        <pc:chgData name="Stephen Hill" userId="8fe0d139-5496-4f6a-8181-845081540b32" providerId="ADAL" clId="{1E896CE4-75EA-40E5-B376-44C466B1B936}" dt="2021-12-13T08:56:52.951" v="1910" actId="120"/>
        <pc:sldMkLst>
          <pc:docMk/>
          <pc:sldMk cId="817505327" sldId="257"/>
        </pc:sldMkLst>
        <pc:spChg chg="add mod">
          <ac:chgData name="Stephen Hill" userId="8fe0d139-5496-4f6a-8181-845081540b32" providerId="ADAL" clId="{1E896CE4-75EA-40E5-B376-44C466B1B936}" dt="2021-12-13T08:37:15.795" v="1583" actId="1076"/>
          <ac:spMkLst>
            <pc:docMk/>
            <pc:sldMk cId="817505327" sldId="257"/>
            <ac:spMk id="2" creationId="{F6ED19B2-6183-4050-8E69-5730C1934E18}"/>
          </ac:spMkLst>
        </pc:spChg>
        <pc:spChg chg="mod">
          <ac:chgData name="Stephen Hill" userId="8fe0d139-5496-4f6a-8181-845081540b32" providerId="ADAL" clId="{1E896CE4-75EA-40E5-B376-44C466B1B936}" dt="2021-12-13T08:37:07.241" v="1582" actId="20577"/>
          <ac:spMkLst>
            <pc:docMk/>
            <pc:sldMk cId="817505327" sldId="257"/>
            <ac:spMk id="4" creationId="{BA4DF802-1688-4165-9E16-3006B451CDEB}"/>
          </ac:spMkLst>
        </pc:spChg>
        <pc:spChg chg="mod">
          <ac:chgData name="Stephen Hill" userId="8fe0d139-5496-4f6a-8181-845081540b32" providerId="ADAL" clId="{1E896CE4-75EA-40E5-B376-44C466B1B936}" dt="2021-12-13T08:39:02.179" v="1609" actId="113"/>
          <ac:spMkLst>
            <pc:docMk/>
            <pc:sldMk cId="817505327" sldId="257"/>
            <ac:spMk id="11" creationId="{32ABFCF7-DAE9-455B-A925-BF489F767A6C}"/>
          </ac:spMkLst>
        </pc:spChg>
        <pc:spChg chg="del">
          <ac:chgData name="Stephen Hill" userId="8fe0d139-5496-4f6a-8181-845081540b32" providerId="ADAL" clId="{1E896CE4-75EA-40E5-B376-44C466B1B936}" dt="2021-12-13T08:35:24.177" v="1427" actId="478"/>
          <ac:spMkLst>
            <pc:docMk/>
            <pc:sldMk cId="817505327" sldId="257"/>
            <ac:spMk id="14" creationId="{084DAAD2-90C7-410A-8956-6A234B7BA852}"/>
          </ac:spMkLst>
        </pc:spChg>
        <pc:spChg chg="del">
          <ac:chgData name="Stephen Hill" userId="8fe0d139-5496-4f6a-8181-845081540b32" providerId="ADAL" clId="{1E896CE4-75EA-40E5-B376-44C466B1B936}" dt="2021-12-13T07:45:42.930" v="119" actId="478"/>
          <ac:spMkLst>
            <pc:docMk/>
            <pc:sldMk cId="817505327" sldId="257"/>
            <ac:spMk id="18" creationId="{433102FD-0EC6-4C77-B875-36B91101E456}"/>
          </ac:spMkLst>
        </pc:spChg>
        <pc:spChg chg="mod">
          <ac:chgData name="Stephen Hill" userId="8fe0d139-5496-4f6a-8181-845081540b32" providerId="ADAL" clId="{1E896CE4-75EA-40E5-B376-44C466B1B936}" dt="2021-12-13T07:43:50.876" v="34" actId="20577"/>
          <ac:spMkLst>
            <pc:docMk/>
            <pc:sldMk cId="817505327" sldId="257"/>
            <ac:spMk id="19" creationId="{722031E2-B2A3-4241-8E85-6994FF6208DE}"/>
          </ac:spMkLst>
        </pc:spChg>
        <pc:spChg chg="del">
          <ac:chgData name="Stephen Hill" userId="8fe0d139-5496-4f6a-8181-845081540b32" providerId="ADAL" clId="{1E896CE4-75EA-40E5-B376-44C466B1B936}" dt="2021-12-13T08:23:18.700" v="899" actId="478"/>
          <ac:spMkLst>
            <pc:docMk/>
            <pc:sldMk cId="817505327" sldId="257"/>
            <ac:spMk id="25" creationId="{EC7A5317-DE68-40A8-B290-38FACB729D31}"/>
          </ac:spMkLst>
        </pc:spChg>
        <pc:spChg chg="mod">
          <ac:chgData name="Stephen Hill" userId="8fe0d139-5496-4f6a-8181-845081540b32" providerId="ADAL" clId="{1E896CE4-75EA-40E5-B376-44C466B1B936}" dt="2021-12-13T08:36:28.516" v="1545" actId="14100"/>
          <ac:spMkLst>
            <pc:docMk/>
            <pc:sldMk cId="817505327" sldId="257"/>
            <ac:spMk id="40" creationId="{AA59687F-3A68-47F8-A600-DFFD48CDDB01}"/>
          </ac:spMkLst>
        </pc:spChg>
        <pc:spChg chg="mod">
          <ac:chgData name="Stephen Hill" userId="8fe0d139-5496-4f6a-8181-845081540b32" providerId="ADAL" clId="{1E896CE4-75EA-40E5-B376-44C466B1B936}" dt="2021-12-13T08:40:01.201" v="1621" actId="14100"/>
          <ac:spMkLst>
            <pc:docMk/>
            <pc:sldMk cId="817505327" sldId="257"/>
            <ac:spMk id="41" creationId="{FE990C43-FAC0-40E7-B607-085CBB3093A3}"/>
          </ac:spMkLst>
        </pc:spChg>
        <pc:spChg chg="mod">
          <ac:chgData name="Stephen Hill" userId="8fe0d139-5496-4f6a-8181-845081540b32" providerId="ADAL" clId="{1E896CE4-75EA-40E5-B376-44C466B1B936}" dt="2021-12-13T08:47:32.260" v="1805" actId="14100"/>
          <ac:spMkLst>
            <pc:docMk/>
            <pc:sldMk cId="817505327" sldId="257"/>
            <ac:spMk id="45" creationId="{BE1D1643-B0B2-41D2-A8D3-8A9AF192FF58}"/>
          </ac:spMkLst>
        </pc:spChg>
        <pc:spChg chg="del">
          <ac:chgData name="Stephen Hill" userId="8fe0d139-5496-4f6a-8181-845081540b32" providerId="ADAL" clId="{1E896CE4-75EA-40E5-B376-44C466B1B936}" dt="2021-12-13T07:45:42.930" v="119" actId="478"/>
          <ac:spMkLst>
            <pc:docMk/>
            <pc:sldMk cId="817505327" sldId="257"/>
            <ac:spMk id="74" creationId="{8E16C601-47F2-4DC9-B453-8B1C8C229C57}"/>
          </ac:spMkLst>
        </pc:spChg>
        <pc:spChg chg="del">
          <ac:chgData name="Stephen Hill" userId="8fe0d139-5496-4f6a-8181-845081540b32" providerId="ADAL" clId="{1E896CE4-75EA-40E5-B376-44C466B1B936}" dt="2021-12-13T07:45:40.274" v="118" actId="478"/>
          <ac:spMkLst>
            <pc:docMk/>
            <pc:sldMk cId="817505327" sldId="257"/>
            <ac:spMk id="84" creationId="{681F7341-C064-4727-915D-145B44B58981}"/>
          </ac:spMkLst>
        </pc:spChg>
        <pc:spChg chg="del">
          <ac:chgData name="Stephen Hill" userId="8fe0d139-5496-4f6a-8181-845081540b32" providerId="ADAL" clId="{1E896CE4-75EA-40E5-B376-44C466B1B936}" dt="2021-12-13T07:45:40.274" v="118" actId="478"/>
          <ac:spMkLst>
            <pc:docMk/>
            <pc:sldMk cId="817505327" sldId="257"/>
            <ac:spMk id="85" creationId="{D2EAC188-04C9-48CD-9874-51C59C986E6A}"/>
          </ac:spMkLst>
        </pc:spChg>
        <pc:spChg chg="del mod">
          <ac:chgData name="Stephen Hill" userId="8fe0d139-5496-4f6a-8181-845081540b32" providerId="ADAL" clId="{1E896CE4-75EA-40E5-B376-44C466B1B936}" dt="2021-12-13T08:49:01.206" v="1820" actId="478"/>
          <ac:spMkLst>
            <pc:docMk/>
            <pc:sldMk cId="817505327" sldId="257"/>
            <ac:spMk id="102" creationId="{BE65BD25-CC66-4CA0-9755-166FD0A6760F}"/>
          </ac:spMkLst>
        </pc:spChg>
        <pc:spChg chg="del mod">
          <ac:chgData name="Stephen Hill" userId="8fe0d139-5496-4f6a-8181-845081540b32" providerId="ADAL" clId="{1E896CE4-75EA-40E5-B376-44C466B1B936}" dt="2021-12-13T08:49:01.206" v="1820" actId="478"/>
          <ac:spMkLst>
            <pc:docMk/>
            <pc:sldMk cId="817505327" sldId="257"/>
            <ac:spMk id="103" creationId="{F1452115-EED0-4DB4-AC71-D2CE3A51D23D}"/>
          </ac:spMkLst>
        </pc:spChg>
        <pc:spChg chg="del">
          <ac:chgData name="Stephen Hill" userId="8fe0d139-5496-4f6a-8181-845081540b32" providerId="ADAL" clId="{1E896CE4-75EA-40E5-B376-44C466B1B936}" dt="2021-12-13T07:45:40.274" v="118" actId="478"/>
          <ac:spMkLst>
            <pc:docMk/>
            <pc:sldMk cId="817505327" sldId="257"/>
            <ac:spMk id="121" creationId="{B457BDA6-C498-4CFB-9820-D1E588008A2D}"/>
          </ac:spMkLst>
        </pc:spChg>
        <pc:spChg chg="add mod">
          <ac:chgData name="Stephen Hill" userId="8fe0d139-5496-4f6a-8181-845081540b32" providerId="ADAL" clId="{1E896CE4-75EA-40E5-B376-44C466B1B936}" dt="2021-12-13T08:37:15.795" v="1583" actId="1076"/>
          <ac:spMkLst>
            <pc:docMk/>
            <pc:sldMk cId="817505327" sldId="257"/>
            <ac:spMk id="122" creationId="{54366AB9-A30F-48C1-9358-00E3E0CE732D}"/>
          </ac:spMkLst>
        </pc:spChg>
        <pc:spChg chg="del mod">
          <ac:chgData name="Stephen Hill" userId="8fe0d139-5496-4f6a-8181-845081540b32" providerId="ADAL" clId="{1E896CE4-75EA-40E5-B376-44C466B1B936}" dt="2021-12-13T08:46:17.547" v="1737" actId="478"/>
          <ac:spMkLst>
            <pc:docMk/>
            <pc:sldMk cId="817505327" sldId="257"/>
            <ac:spMk id="129" creationId="{08F6B1A8-416E-4902-8E81-5C238D7CA34D}"/>
          </ac:spMkLst>
        </pc:spChg>
        <pc:spChg chg="del">
          <ac:chgData name="Stephen Hill" userId="8fe0d139-5496-4f6a-8181-845081540b32" providerId="ADAL" clId="{1E896CE4-75EA-40E5-B376-44C466B1B936}" dt="2021-12-13T07:45:40.274" v="118" actId="478"/>
          <ac:spMkLst>
            <pc:docMk/>
            <pc:sldMk cId="817505327" sldId="257"/>
            <ac:spMk id="130" creationId="{5A6D0A66-2339-4A1D-A766-AED1A204F9B7}"/>
          </ac:spMkLst>
        </pc:spChg>
        <pc:spChg chg="add mod">
          <ac:chgData name="Stephen Hill" userId="8fe0d139-5496-4f6a-8181-845081540b32" providerId="ADAL" clId="{1E896CE4-75EA-40E5-B376-44C466B1B936}" dt="2021-12-13T08:37:15.795" v="1583" actId="1076"/>
          <ac:spMkLst>
            <pc:docMk/>
            <pc:sldMk cId="817505327" sldId="257"/>
            <ac:spMk id="131" creationId="{FC2CA744-27AE-456E-8F49-AC5FE2D7F992}"/>
          </ac:spMkLst>
        </pc:spChg>
        <pc:spChg chg="add mod">
          <ac:chgData name="Stephen Hill" userId="8fe0d139-5496-4f6a-8181-845081540b32" providerId="ADAL" clId="{1E896CE4-75EA-40E5-B376-44C466B1B936}" dt="2021-12-13T08:37:15.795" v="1583" actId="1076"/>
          <ac:spMkLst>
            <pc:docMk/>
            <pc:sldMk cId="817505327" sldId="257"/>
            <ac:spMk id="132" creationId="{63729E2C-D726-439A-A481-CCA76BFE3621}"/>
          </ac:spMkLst>
        </pc:spChg>
        <pc:spChg chg="add mod">
          <ac:chgData name="Stephen Hill" userId="8fe0d139-5496-4f6a-8181-845081540b32" providerId="ADAL" clId="{1E896CE4-75EA-40E5-B376-44C466B1B936}" dt="2021-12-13T08:37:15.795" v="1583" actId="1076"/>
          <ac:spMkLst>
            <pc:docMk/>
            <pc:sldMk cId="817505327" sldId="257"/>
            <ac:spMk id="133" creationId="{B2ACE091-C717-4E5E-86AC-BF001B18ABAA}"/>
          </ac:spMkLst>
        </pc:spChg>
        <pc:spChg chg="add del mod">
          <ac:chgData name="Stephen Hill" userId="8fe0d139-5496-4f6a-8181-845081540b32" providerId="ADAL" clId="{1E896CE4-75EA-40E5-B376-44C466B1B936}" dt="2021-12-13T08:49:03.955" v="1821" actId="478"/>
          <ac:spMkLst>
            <pc:docMk/>
            <pc:sldMk cId="817505327" sldId="257"/>
            <ac:spMk id="134" creationId="{8099EDC4-4C66-4E88-AB89-71FE1EA49A71}"/>
          </ac:spMkLst>
        </pc:spChg>
        <pc:spChg chg="add mod">
          <ac:chgData name="Stephen Hill" userId="8fe0d139-5496-4f6a-8181-845081540b32" providerId="ADAL" clId="{1E896CE4-75EA-40E5-B376-44C466B1B936}" dt="2021-12-13T08:56:49.253" v="1909" actId="120"/>
          <ac:spMkLst>
            <pc:docMk/>
            <pc:sldMk cId="817505327" sldId="257"/>
            <ac:spMk id="135" creationId="{E88E7ACD-64BD-4371-9075-470BE0E597E4}"/>
          </ac:spMkLst>
        </pc:spChg>
        <pc:spChg chg="add mod">
          <ac:chgData name="Stephen Hill" userId="8fe0d139-5496-4f6a-8181-845081540b32" providerId="ADAL" clId="{1E896CE4-75EA-40E5-B376-44C466B1B936}" dt="2021-12-13T08:56:52.951" v="1910" actId="120"/>
          <ac:spMkLst>
            <pc:docMk/>
            <pc:sldMk cId="817505327" sldId="257"/>
            <ac:spMk id="136" creationId="{A177EA1A-3FDF-47CE-B9A7-5F647F014205}"/>
          </ac:spMkLst>
        </pc:spChg>
        <pc:spChg chg="mod">
          <ac:chgData name="Stephen Hill" userId="8fe0d139-5496-4f6a-8181-845081540b32" providerId="ADAL" clId="{1E896CE4-75EA-40E5-B376-44C466B1B936}" dt="2021-12-13T08:42:37.590" v="1645" actId="14100"/>
          <ac:spMkLst>
            <pc:docMk/>
            <pc:sldMk cId="817505327" sldId="257"/>
            <ac:spMk id="137" creationId="{263504F8-2D94-432A-AF15-881272B46595}"/>
          </ac:spMkLst>
        </pc:spChg>
        <pc:spChg chg="mod">
          <ac:chgData name="Stephen Hill" userId="8fe0d139-5496-4f6a-8181-845081540b32" providerId="ADAL" clId="{1E896CE4-75EA-40E5-B376-44C466B1B936}" dt="2021-12-13T08:47:38.936" v="1807" actId="14100"/>
          <ac:spMkLst>
            <pc:docMk/>
            <pc:sldMk cId="817505327" sldId="257"/>
            <ac:spMk id="138" creationId="{1137B6AF-9D54-424E-B199-69A4CA06EBB7}"/>
          </ac:spMkLst>
        </pc:spChg>
        <pc:spChg chg="mod">
          <ac:chgData name="Stephen Hill" userId="8fe0d139-5496-4f6a-8181-845081540b32" providerId="ADAL" clId="{1E896CE4-75EA-40E5-B376-44C466B1B936}" dt="2021-12-13T08:42:41.040" v="1646" actId="14100"/>
          <ac:spMkLst>
            <pc:docMk/>
            <pc:sldMk cId="817505327" sldId="257"/>
            <ac:spMk id="139" creationId="{83286D0B-73B5-4C61-A2AB-658F72E5F039}"/>
          </ac:spMkLst>
        </pc:spChg>
        <pc:spChg chg="add mod">
          <ac:chgData name="Stephen Hill" userId="8fe0d139-5496-4f6a-8181-845081540b32" providerId="ADAL" clId="{1E896CE4-75EA-40E5-B376-44C466B1B936}" dt="2021-12-13T08:50:52.474" v="1839" actId="1076"/>
          <ac:spMkLst>
            <pc:docMk/>
            <pc:sldMk cId="817505327" sldId="257"/>
            <ac:spMk id="141" creationId="{295C8FD7-40B2-4F6A-9062-C8665FA931B3}"/>
          </ac:spMkLst>
        </pc:spChg>
        <pc:spChg chg="add mod">
          <ac:chgData name="Stephen Hill" userId="8fe0d139-5496-4f6a-8181-845081540b32" providerId="ADAL" clId="{1E896CE4-75EA-40E5-B376-44C466B1B936}" dt="2021-12-13T08:50:56.316" v="1840" actId="1076"/>
          <ac:spMkLst>
            <pc:docMk/>
            <pc:sldMk cId="817505327" sldId="257"/>
            <ac:spMk id="143" creationId="{A369DE73-BD61-419F-A3E8-F52547086B5C}"/>
          </ac:spMkLst>
        </pc:spChg>
        <pc:spChg chg="add mod">
          <ac:chgData name="Stephen Hill" userId="8fe0d139-5496-4f6a-8181-845081540b32" providerId="ADAL" clId="{1E896CE4-75EA-40E5-B376-44C466B1B936}" dt="2021-12-13T08:51:33.262" v="1843" actId="1076"/>
          <ac:spMkLst>
            <pc:docMk/>
            <pc:sldMk cId="817505327" sldId="257"/>
            <ac:spMk id="144" creationId="{FB401EDE-2BCE-46C3-A6CE-E48FB1AB7644}"/>
          </ac:spMkLst>
        </pc:spChg>
        <pc:spChg chg="add mod">
          <ac:chgData name="Stephen Hill" userId="8fe0d139-5496-4f6a-8181-845081540b32" providerId="ADAL" clId="{1E896CE4-75EA-40E5-B376-44C466B1B936}" dt="2021-12-13T08:51:29.480" v="1842" actId="1076"/>
          <ac:spMkLst>
            <pc:docMk/>
            <pc:sldMk cId="817505327" sldId="257"/>
            <ac:spMk id="145" creationId="{54AB3B89-3F5E-4EB2-A860-D2E352F1B74E}"/>
          </ac:spMkLst>
        </pc:spChg>
        <pc:spChg chg="add mod">
          <ac:chgData name="Stephen Hill" userId="8fe0d139-5496-4f6a-8181-845081540b32" providerId="ADAL" clId="{1E896CE4-75EA-40E5-B376-44C466B1B936}" dt="2021-12-13T08:40:04.729" v="1622" actId="1076"/>
          <ac:spMkLst>
            <pc:docMk/>
            <pc:sldMk cId="817505327" sldId="257"/>
            <ac:spMk id="150" creationId="{1FC31120-4EB7-4D1A-A706-C258F21A9ADE}"/>
          </ac:spMkLst>
        </pc:spChg>
        <pc:spChg chg="add mod">
          <ac:chgData name="Stephen Hill" userId="8fe0d139-5496-4f6a-8181-845081540b32" providerId="ADAL" clId="{1E896CE4-75EA-40E5-B376-44C466B1B936}" dt="2021-12-13T08:52:55.969" v="1866" actId="20577"/>
          <ac:spMkLst>
            <pc:docMk/>
            <pc:sldMk cId="817505327" sldId="257"/>
            <ac:spMk id="151" creationId="{3EA51178-9018-4374-8D0E-7D38A0228D5B}"/>
          </ac:spMkLst>
        </pc:spChg>
        <pc:spChg chg="del">
          <ac:chgData name="Stephen Hill" userId="8fe0d139-5496-4f6a-8181-845081540b32" providerId="ADAL" clId="{1E896CE4-75EA-40E5-B376-44C466B1B936}" dt="2021-12-13T07:45:42.930" v="119" actId="478"/>
          <ac:spMkLst>
            <pc:docMk/>
            <pc:sldMk cId="817505327" sldId="257"/>
            <ac:spMk id="155" creationId="{DB090A77-A3EF-4314-828A-23F4D1981C3F}"/>
          </ac:spMkLst>
        </pc:spChg>
        <pc:spChg chg="add mod">
          <ac:chgData name="Stephen Hill" userId="8fe0d139-5496-4f6a-8181-845081540b32" providerId="ADAL" clId="{1E896CE4-75EA-40E5-B376-44C466B1B936}" dt="2021-12-13T08:55:16.098" v="1894" actId="113"/>
          <ac:spMkLst>
            <pc:docMk/>
            <pc:sldMk cId="817505327" sldId="257"/>
            <ac:spMk id="156" creationId="{CFC52967-F2D1-4B8E-A5DE-63BDB80AD347}"/>
          </ac:spMkLst>
        </pc:spChg>
        <pc:spChg chg="add mod">
          <ac:chgData name="Stephen Hill" userId="8fe0d139-5496-4f6a-8181-845081540b32" providerId="ADAL" clId="{1E896CE4-75EA-40E5-B376-44C466B1B936}" dt="2021-12-13T08:28:50.585" v="1202" actId="1076"/>
          <ac:spMkLst>
            <pc:docMk/>
            <pc:sldMk cId="817505327" sldId="257"/>
            <ac:spMk id="157" creationId="{4FCBF725-8109-4A71-A8B1-2758DF45D55F}"/>
          </ac:spMkLst>
        </pc:spChg>
        <pc:spChg chg="del">
          <ac:chgData name="Stephen Hill" userId="8fe0d139-5496-4f6a-8181-845081540b32" providerId="ADAL" clId="{1E896CE4-75EA-40E5-B376-44C466B1B936}" dt="2021-12-13T08:23:21.066" v="900" actId="478"/>
          <ac:spMkLst>
            <pc:docMk/>
            <pc:sldMk cId="817505327" sldId="257"/>
            <ac:spMk id="158" creationId="{604F597E-0697-41B4-8177-A956A8D86617}"/>
          </ac:spMkLst>
        </pc:spChg>
        <pc:spChg chg="add mod">
          <ac:chgData name="Stephen Hill" userId="8fe0d139-5496-4f6a-8181-845081540b32" providerId="ADAL" clId="{1E896CE4-75EA-40E5-B376-44C466B1B936}" dt="2021-12-13T08:29:02.860" v="1208" actId="20577"/>
          <ac:spMkLst>
            <pc:docMk/>
            <pc:sldMk cId="817505327" sldId="257"/>
            <ac:spMk id="159" creationId="{12A30024-D162-49F8-B271-EDB71B2DAF11}"/>
          </ac:spMkLst>
        </pc:spChg>
        <pc:spChg chg="add mod">
          <ac:chgData name="Stephen Hill" userId="8fe0d139-5496-4f6a-8181-845081540b32" providerId="ADAL" clId="{1E896CE4-75EA-40E5-B376-44C466B1B936}" dt="2021-12-13T08:29:12.168" v="1212" actId="1076"/>
          <ac:spMkLst>
            <pc:docMk/>
            <pc:sldMk cId="817505327" sldId="257"/>
            <ac:spMk id="160" creationId="{DF580B2B-C009-4ED7-9C75-A2B1B1A42272}"/>
          </ac:spMkLst>
        </pc:spChg>
        <pc:spChg chg="add mod">
          <ac:chgData name="Stephen Hill" userId="8fe0d139-5496-4f6a-8181-845081540b32" providerId="ADAL" clId="{1E896CE4-75EA-40E5-B376-44C466B1B936}" dt="2021-12-13T08:44:13.844" v="1710" actId="113"/>
          <ac:spMkLst>
            <pc:docMk/>
            <pc:sldMk cId="817505327" sldId="257"/>
            <ac:spMk id="164" creationId="{8BB2DFE9-F68E-4E36-AFD6-BA2A8C82D737}"/>
          </ac:spMkLst>
        </pc:spChg>
        <pc:spChg chg="add mod">
          <ac:chgData name="Stephen Hill" userId="8fe0d139-5496-4f6a-8181-845081540b32" providerId="ADAL" clId="{1E896CE4-75EA-40E5-B376-44C466B1B936}" dt="2021-12-13T08:50:35.081" v="1837" actId="14100"/>
          <ac:spMkLst>
            <pc:docMk/>
            <pc:sldMk cId="817505327" sldId="257"/>
            <ac:spMk id="165" creationId="{71A15765-4868-4D04-8D1D-DAE0647D0750}"/>
          </ac:spMkLst>
        </pc:spChg>
        <pc:spChg chg="mod">
          <ac:chgData name="Stephen Hill" userId="8fe0d139-5496-4f6a-8181-845081540b32" providerId="ADAL" clId="{1E896CE4-75EA-40E5-B376-44C466B1B936}" dt="2021-12-13T08:54:39.093" v="1890" actId="113"/>
          <ac:spMkLst>
            <pc:docMk/>
            <pc:sldMk cId="817505327" sldId="257"/>
            <ac:spMk id="171" creationId="{DCAB4622-29D7-4290-A44C-EF2F949A153B}"/>
          </ac:spMkLst>
        </pc:spChg>
        <pc:spChg chg="add mod">
          <ac:chgData name="Stephen Hill" userId="8fe0d139-5496-4f6a-8181-845081540b32" providerId="ADAL" clId="{1E896CE4-75EA-40E5-B376-44C466B1B936}" dt="2021-12-13T08:50:31.885" v="1836" actId="14100"/>
          <ac:spMkLst>
            <pc:docMk/>
            <pc:sldMk cId="817505327" sldId="257"/>
            <ac:spMk id="172" creationId="{D83C79FB-C2C2-44AF-9127-2B98931CA595}"/>
          </ac:spMkLst>
        </pc:spChg>
        <pc:spChg chg="add mod">
          <ac:chgData name="Stephen Hill" userId="8fe0d139-5496-4f6a-8181-845081540b32" providerId="ADAL" clId="{1E896CE4-75EA-40E5-B376-44C466B1B936}" dt="2021-12-13T08:38:28.586" v="1601" actId="14100"/>
          <ac:spMkLst>
            <pc:docMk/>
            <pc:sldMk cId="817505327" sldId="257"/>
            <ac:spMk id="173" creationId="{57E5471D-1704-456C-8F2F-4387A8409F3B}"/>
          </ac:spMkLst>
        </pc:spChg>
        <pc:spChg chg="add mod">
          <ac:chgData name="Stephen Hill" userId="8fe0d139-5496-4f6a-8181-845081540b32" providerId="ADAL" clId="{1E896CE4-75EA-40E5-B376-44C466B1B936}" dt="2021-12-13T08:40:41.439" v="1631" actId="1076"/>
          <ac:spMkLst>
            <pc:docMk/>
            <pc:sldMk cId="817505327" sldId="257"/>
            <ac:spMk id="175" creationId="{9ECBC26E-261F-48FD-BA48-B98230D27CE3}"/>
          </ac:spMkLst>
        </pc:spChg>
        <pc:spChg chg="add mod">
          <ac:chgData name="Stephen Hill" userId="8fe0d139-5496-4f6a-8181-845081540b32" providerId="ADAL" clId="{1E896CE4-75EA-40E5-B376-44C466B1B936}" dt="2021-12-13T08:45:02.556" v="1719" actId="1076"/>
          <ac:spMkLst>
            <pc:docMk/>
            <pc:sldMk cId="817505327" sldId="257"/>
            <ac:spMk id="176" creationId="{236A1323-AAAD-4A3B-BB2C-E3EDA00214D5}"/>
          </ac:spMkLst>
        </pc:spChg>
        <pc:spChg chg="add del mod">
          <ac:chgData name="Stephen Hill" userId="8fe0d139-5496-4f6a-8181-845081540b32" providerId="ADAL" clId="{1E896CE4-75EA-40E5-B376-44C466B1B936}" dt="2021-12-13T08:53:08.754" v="1867" actId="478"/>
          <ac:spMkLst>
            <pc:docMk/>
            <pc:sldMk cId="817505327" sldId="257"/>
            <ac:spMk id="177" creationId="{00857A8A-5F4C-41DB-9FAD-9E9491568BFA}"/>
          </ac:spMkLst>
        </pc:spChg>
        <pc:spChg chg="add del mod">
          <ac:chgData name="Stephen Hill" userId="8fe0d139-5496-4f6a-8181-845081540b32" providerId="ADAL" clId="{1E896CE4-75EA-40E5-B376-44C466B1B936}" dt="2021-12-13T08:53:11.279" v="1868" actId="478"/>
          <ac:spMkLst>
            <pc:docMk/>
            <pc:sldMk cId="817505327" sldId="257"/>
            <ac:spMk id="197" creationId="{E78FC9FE-20D9-438D-9001-0E9879A4FC96}"/>
          </ac:spMkLst>
        </pc:spChg>
        <pc:spChg chg="add mod">
          <ac:chgData name="Stephen Hill" userId="8fe0d139-5496-4f6a-8181-845081540b32" providerId="ADAL" clId="{1E896CE4-75EA-40E5-B376-44C466B1B936}" dt="2021-12-13T08:45:27.647" v="1722" actId="1076"/>
          <ac:spMkLst>
            <pc:docMk/>
            <pc:sldMk cId="817505327" sldId="257"/>
            <ac:spMk id="200" creationId="{54708729-D2A7-42B4-99E6-3239E549F875}"/>
          </ac:spMkLst>
        </pc:spChg>
        <pc:spChg chg="mod">
          <ac:chgData name="Stephen Hill" userId="8fe0d139-5496-4f6a-8181-845081540b32" providerId="ADAL" clId="{1E896CE4-75EA-40E5-B376-44C466B1B936}" dt="2021-12-13T08:53:24.375" v="1870" actId="14100"/>
          <ac:spMkLst>
            <pc:docMk/>
            <pc:sldMk cId="817505327" sldId="257"/>
            <ac:spMk id="204" creationId="{A8F83F8C-FA49-448D-94D2-59F12E0F59D2}"/>
          </ac:spMkLst>
        </pc:spChg>
        <pc:spChg chg="del mod">
          <ac:chgData name="Stephen Hill" userId="8fe0d139-5496-4f6a-8181-845081540b32" providerId="ADAL" clId="{1E896CE4-75EA-40E5-B376-44C466B1B936}" dt="2021-12-13T08:49:03.955" v="1821" actId="478"/>
          <ac:spMkLst>
            <pc:docMk/>
            <pc:sldMk cId="817505327" sldId="257"/>
            <ac:spMk id="205" creationId="{E228EC2F-72FD-4CE6-B286-81F07D08005F}"/>
          </ac:spMkLst>
        </pc:spChg>
        <pc:spChg chg="add del mod">
          <ac:chgData name="Stephen Hill" userId="8fe0d139-5496-4f6a-8181-845081540b32" providerId="ADAL" clId="{1E896CE4-75EA-40E5-B376-44C466B1B936}" dt="2021-12-13T08:49:01.206" v="1820" actId="478"/>
          <ac:spMkLst>
            <pc:docMk/>
            <pc:sldMk cId="817505327" sldId="257"/>
            <ac:spMk id="220" creationId="{41B4921B-88F1-4750-B895-119FAC4EB5D1}"/>
          </ac:spMkLst>
        </pc:spChg>
        <pc:spChg chg="add mod">
          <ac:chgData name="Stephen Hill" userId="8fe0d139-5496-4f6a-8181-845081540b32" providerId="ADAL" clId="{1E896CE4-75EA-40E5-B376-44C466B1B936}" dt="2021-12-13T08:53:20.909" v="1869" actId="14100"/>
          <ac:spMkLst>
            <pc:docMk/>
            <pc:sldMk cId="817505327" sldId="257"/>
            <ac:spMk id="221" creationId="{347DC15E-D696-46E5-BF56-E7E686403ADA}"/>
          </ac:spMkLst>
        </pc:spChg>
        <pc:spChg chg="add mod">
          <ac:chgData name="Stephen Hill" userId="8fe0d139-5496-4f6a-8181-845081540b32" providerId="ADAL" clId="{1E896CE4-75EA-40E5-B376-44C466B1B936}" dt="2021-12-13T08:54:31.436" v="1889" actId="113"/>
          <ac:spMkLst>
            <pc:docMk/>
            <pc:sldMk cId="817505327" sldId="257"/>
            <ac:spMk id="222" creationId="{D648F819-B94F-4BE8-9602-2676CBF2308D}"/>
          </ac:spMkLst>
        </pc:spChg>
        <pc:spChg chg="add mod">
          <ac:chgData name="Stephen Hill" userId="8fe0d139-5496-4f6a-8181-845081540b32" providerId="ADAL" clId="{1E896CE4-75EA-40E5-B376-44C466B1B936}" dt="2021-12-13T08:55:36.707" v="1896" actId="1076"/>
          <ac:spMkLst>
            <pc:docMk/>
            <pc:sldMk cId="817505327" sldId="257"/>
            <ac:spMk id="227" creationId="{8E01E082-8D56-42D4-8144-89791DE104FD}"/>
          </ac:spMkLst>
        </pc:spChg>
        <pc:spChg chg="add mod">
          <ac:chgData name="Stephen Hill" userId="8fe0d139-5496-4f6a-8181-845081540b32" providerId="ADAL" clId="{1E896CE4-75EA-40E5-B376-44C466B1B936}" dt="2021-12-13T08:55:36.707" v="1896" actId="1076"/>
          <ac:spMkLst>
            <pc:docMk/>
            <pc:sldMk cId="817505327" sldId="257"/>
            <ac:spMk id="228" creationId="{9AA212B8-EFC4-4002-BAB3-307AF5F06DA7}"/>
          </ac:spMkLst>
        </pc:spChg>
        <pc:grpChg chg="mod">
          <ac:chgData name="Stephen Hill" userId="8fe0d139-5496-4f6a-8181-845081540b32" providerId="ADAL" clId="{1E896CE4-75EA-40E5-B376-44C466B1B936}" dt="2021-12-13T08:42:46.328" v="1647" actId="1076"/>
          <ac:grpSpMkLst>
            <pc:docMk/>
            <pc:sldMk cId="817505327" sldId="257"/>
            <ac:grpSpMk id="23" creationId="{3A2C416A-1D06-43CF-9A44-47F71F8A214D}"/>
          </ac:grpSpMkLst>
        </pc:grpChg>
        <pc:grpChg chg="add del mod">
          <ac:chgData name="Stephen Hill" userId="8fe0d139-5496-4f6a-8181-845081540b32" providerId="ADAL" clId="{1E896CE4-75EA-40E5-B376-44C466B1B936}" dt="2021-12-13T08:48:10.436" v="1814" actId="165"/>
          <ac:grpSpMkLst>
            <pc:docMk/>
            <pc:sldMk cId="817505327" sldId="257"/>
            <ac:grpSpMk id="24" creationId="{1C7061AD-229C-47A2-8F57-3F054D74FD9C}"/>
          </ac:grpSpMkLst>
        </pc:grpChg>
        <pc:grpChg chg="del">
          <ac:chgData name="Stephen Hill" userId="8fe0d139-5496-4f6a-8181-845081540b32" providerId="ADAL" clId="{1E896CE4-75EA-40E5-B376-44C466B1B936}" dt="2021-12-13T08:23:54.678" v="904" actId="478"/>
          <ac:grpSpMkLst>
            <pc:docMk/>
            <pc:sldMk cId="817505327" sldId="257"/>
            <ac:grpSpMk id="26" creationId="{D0EFB02B-3ED1-4A4B-B43A-66FBD94A1516}"/>
          </ac:grpSpMkLst>
        </pc:grpChg>
        <pc:grpChg chg="del">
          <ac:chgData name="Stephen Hill" userId="8fe0d139-5496-4f6a-8181-845081540b32" providerId="ADAL" clId="{1E896CE4-75EA-40E5-B376-44C466B1B936}" dt="2021-12-13T08:23:54.678" v="904" actId="478"/>
          <ac:grpSpMkLst>
            <pc:docMk/>
            <pc:sldMk cId="817505327" sldId="257"/>
            <ac:grpSpMk id="182" creationId="{72D216A4-C2C1-4E93-AAB9-15FB5EA320F0}"/>
          </ac:grpSpMkLst>
        </pc:grpChg>
        <pc:grpChg chg="del">
          <ac:chgData name="Stephen Hill" userId="8fe0d139-5496-4f6a-8181-845081540b32" providerId="ADAL" clId="{1E896CE4-75EA-40E5-B376-44C466B1B936}" dt="2021-12-13T08:23:54.678" v="904" actId="478"/>
          <ac:grpSpMkLst>
            <pc:docMk/>
            <pc:sldMk cId="817505327" sldId="257"/>
            <ac:grpSpMk id="187" creationId="{AFF4E9ED-DE84-45A9-9AD5-BE5722013AC1}"/>
          </ac:grpSpMkLst>
        </pc:grpChg>
        <pc:grpChg chg="del">
          <ac:chgData name="Stephen Hill" userId="8fe0d139-5496-4f6a-8181-845081540b32" providerId="ADAL" clId="{1E896CE4-75EA-40E5-B376-44C466B1B936}" dt="2021-12-13T08:23:54.678" v="904" actId="478"/>
          <ac:grpSpMkLst>
            <pc:docMk/>
            <pc:sldMk cId="817505327" sldId="257"/>
            <ac:grpSpMk id="192" creationId="{24F4A48A-9B0A-4C7A-A8FF-5850297BEF48}"/>
          </ac:grpSpMkLst>
        </pc:grpChg>
        <pc:grpChg chg="del">
          <ac:chgData name="Stephen Hill" userId="8fe0d139-5496-4f6a-8181-845081540b32" providerId="ADAL" clId="{1E896CE4-75EA-40E5-B376-44C466B1B936}" dt="2021-12-13T08:46:17.547" v="1737" actId="478"/>
          <ac:grpSpMkLst>
            <pc:docMk/>
            <pc:sldMk cId="817505327" sldId="257"/>
            <ac:grpSpMk id="206" creationId="{587E6C77-0AF0-463E-B28A-263A7A503142}"/>
          </ac:grpSpMkLst>
        </pc:grpChg>
        <pc:grpChg chg="add del mod">
          <ac:chgData name="Stephen Hill" userId="8fe0d139-5496-4f6a-8181-845081540b32" providerId="ADAL" clId="{1E896CE4-75EA-40E5-B376-44C466B1B936}" dt="2021-12-13T08:54:48.242" v="1891" actId="165"/>
          <ac:grpSpMkLst>
            <pc:docMk/>
            <pc:sldMk cId="817505327" sldId="257"/>
            <ac:grpSpMk id="214" creationId="{BC350DD5-99E4-49AD-8CE7-EEDF58EE7BEE}"/>
          </ac:grpSpMkLst>
        </pc:grpChg>
        <pc:picChg chg="del">
          <ac:chgData name="Stephen Hill" userId="8fe0d139-5496-4f6a-8181-845081540b32" providerId="ADAL" clId="{1E896CE4-75EA-40E5-B376-44C466B1B936}" dt="2021-12-13T07:44:01.460" v="37" actId="478"/>
          <ac:picMkLst>
            <pc:docMk/>
            <pc:sldMk cId="817505327" sldId="257"/>
            <ac:picMk id="3" creationId="{DEAB38F6-53DF-4FEA-A37F-19501D23601E}"/>
          </ac:picMkLst>
        </pc:picChg>
        <pc:picChg chg="del">
          <ac:chgData name="Stephen Hill" userId="8fe0d139-5496-4f6a-8181-845081540b32" providerId="ADAL" clId="{1E896CE4-75EA-40E5-B376-44C466B1B936}" dt="2021-12-13T07:44:03.068" v="38" actId="478"/>
          <ac:picMkLst>
            <pc:docMk/>
            <pc:sldMk cId="817505327" sldId="257"/>
            <ac:picMk id="5" creationId="{D03FE027-D2EE-42C7-B407-A4F0EBDDE508}"/>
          </ac:picMkLst>
        </pc:picChg>
        <pc:picChg chg="add del mod">
          <ac:chgData name="Stephen Hill" userId="8fe0d139-5496-4f6a-8181-845081540b32" providerId="ADAL" clId="{1E896CE4-75EA-40E5-B376-44C466B1B936}" dt="2021-12-13T08:05:22.163" v="505" actId="478"/>
          <ac:picMkLst>
            <pc:docMk/>
            <pc:sldMk cId="817505327" sldId="257"/>
            <ac:picMk id="8" creationId="{03DDC53A-35E1-42B3-AB83-F2D06ABE5460}"/>
          </ac:picMkLst>
        </pc:picChg>
        <pc:picChg chg="del">
          <ac:chgData name="Stephen Hill" userId="8fe0d139-5496-4f6a-8181-845081540b32" providerId="ADAL" clId="{1E896CE4-75EA-40E5-B376-44C466B1B936}" dt="2021-12-13T07:43:59.628" v="36" actId="478"/>
          <ac:picMkLst>
            <pc:docMk/>
            <pc:sldMk cId="817505327" sldId="257"/>
            <ac:picMk id="10" creationId="{EC1DF3A9-BB4E-4E01-B728-F517528CEFA4}"/>
          </ac:picMkLst>
        </pc:picChg>
        <pc:picChg chg="add mod modCrop">
          <ac:chgData name="Stephen Hill" userId="8fe0d139-5496-4f6a-8181-845081540b32" providerId="ADAL" clId="{1E896CE4-75EA-40E5-B376-44C466B1B936}" dt="2021-12-13T08:56:02.687" v="1902" actId="1076"/>
          <ac:picMkLst>
            <pc:docMk/>
            <pc:sldMk cId="817505327" sldId="257"/>
            <ac:picMk id="12" creationId="{56AC6BF1-2C0C-4FD4-9335-D71EAB728F40}"/>
          </ac:picMkLst>
        </pc:picChg>
        <pc:picChg chg="add mod">
          <ac:chgData name="Stephen Hill" userId="8fe0d139-5496-4f6a-8181-845081540b32" providerId="ADAL" clId="{1E896CE4-75EA-40E5-B376-44C466B1B936}" dt="2021-12-13T08:47:44.633" v="1809" actId="14100"/>
          <ac:picMkLst>
            <pc:docMk/>
            <pc:sldMk cId="817505327" sldId="257"/>
            <ac:picMk id="13" creationId="{B575C66E-E914-41A4-96C4-BF605DB2F3A6}"/>
          </ac:picMkLst>
        </pc:picChg>
        <pc:picChg chg="add mod">
          <ac:chgData name="Stephen Hill" userId="8fe0d139-5496-4f6a-8181-845081540b32" providerId="ADAL" clId="{1E896CE4-75EA-40E5-B376-44C466B1B936}" dt="2021-12-13T08:50:38.102" v="1838" actId="1076"/>
          <ac:picMkLst>
            <pc:docMk/>
            <pc:sldMk cId="817505327" sldId="257"/>
            <ac:picMk id="16" creationId="{2BA8753F-F727-45DF-8BCC-B5F5F2CD1F28}"/>
          </ac:picMkLst>
        </pc:picChg>
        <pc:picChg chg="add mod">
          <ac:chgData name="Stephen Hill" userId="8fe0d139-5496-4f6a-8181-845081540b32" providerId="ADAL" clId="{1E896CE4-75EA-40E5-B376-44C466B1B936}" dt="2021-12-13T08:50:22.714" v="1834" actId="1076"/>
          <ac:picMkLst>
            <pc:docMk/>
            <pc:sldMk cId="817505327" sldId="257"/>
            <ac:picMk id="20" creationId="{C952050B-8078-4413-8881-AD03C40FDD70}"/>
          </ac:picMkLst>
        </pc:picChg>
        <pc:picChg chg="add mod modCrop">
          <ac:chgData name="Stephen Hill" userId="8fe0d139-5496-4f6a-8181-845081540b32" providerId="ADAL" clId="{1E896CE4-75EA-40E5-B376-44C466B1B936}" dt="2021-12-13T08:55:52.607" v="1901" actId="14100"/>
          <ac:picMkLst>
            <pc:docMk/>
            <pc:sldMk cId="817505327" sldId="257"/>
            <ac:picMk id="22" creationId="{34CD8030-AE85-4DAA-AD83-6D10E23B2AF7}"/>
          </ac:picMkLst>
        </pc:picChg>
        <pc:picChg chg="del">
          <ac:chgData name="Stephen Hill" userId="8fe0d139-5496-4f6a-8181-845081540b32" providerId="ADAL" clId="{1E896CE4-75EA-40E5-B376-44C466B1B936}" dt="2021-12-13T07:44:19.016" v="45" actId="478"/>
          <ac:picMkLst>
            <pc:docMk/>
            <pc:sldMk cId="817505327" sldId="257"/>
            <ac:picMk id="87" creationId="{1E6B9CFE-7A53-49EC-B8FF-81217B1AD6A0}"/>
          </ac:picMkLst>
        </pc:picChg>
        <pc:picChg chg="del">
          <ac:chgData name="Stephen Hill" userId="8fe0d139-5496-4f6a-8181-845081540b32" providerId="ADAL" clId="{1E896CE4-75EA-40E5-B376-44C466B1B936}" dt="2021-12-13T07:44:20.738" v="46" actId="478"/>
          <ac:picMkLst>
            <pc:docMk/>
            <pc:sldMk cId="817505327" sldId="257"/>
            <ac:picMk id="88" creationId="{F44882A0-2901-4134-8C59-B7A2BB929ECA}"/>
          </ac:picMkLst>
        </pc:picChg>
        <pc:picChg chg="del">
          <ac:chgData name="Stephen Hill" userId="8fe0d139-5496-4f6a-8181-845081540b32" providerId="ADAL" clId="{1E896CE4-75EA-40E5-B376-44C466B1B936}" dt="2021-12-13T07:44:22.373" v="47" actId="478"/>
          <ac:picMkLst>
            <pc:docMk/>
            <pc:sldMk cId="817505327" sldId="257"/>
            <ac:picMk id="89" creationId="{FB0A3479-1A58-4B52-B368-EF96363B82FD}"/>
          </ac:picMkLst>
        </pc:picChg>
        <pc:picChg chg="del">
          <ac:chgData name="Stephen Hill" userId="8fe0d139-5496-4f6a-8181-845081540b32" providerId="ADAL" clId="{1E896CE4-75EA-40E5-B376-44C466B1B936}" dt="2021-12-13T07:44:17.137" v="44" actId="478"/>
          <ac:picMkLst>
            <pc:docMk/>
            <pc:sldMk cId="817505327" sldId="257"/>
            <ac:picMk id="90" creationId="{4FFB6C36-6D37-4787-BA80-A04A3713A3BE}"/>
          </ac:picMkLst>
        </pc:picChg>
        <pc:picChg chg="del">
          <ac:chgData name="Stephen Hill" userId="8fe0d139-5496-4f6a-8181-845081540b32" providerId="ADAL" clId="{1E896CE4-75EA-40E5-B376-44C466B1B936}" dt="2021-12-13T07:44:14.591" v="43" actId="478"/>
          <ac:picMkLst>
            <pc:docMk/>
            <pc:sldMk cId="817505327" sldId="257"/>
            <ac:picMk id="91" creationId="{70F3320D-8E66-40AE-B18B-FC4FE29BFA83}"/>
          </ac:picMkLst>
        </pc:picChg>
        <pc:picChg chg="del">
          <ac:chgData name="Stephen Hill" userId="8fe0d139-5496-4f6a-8181-845081540b32" providerId="ADAL" clId="{1E896CE4-75EA-40E5-B376-44C466B1B936}" dt="2021-12-13T07:44:05.409" v="39" actId="478"/>
          <ac:picMkLst>
            <pc:docMk/>
            <pc:sldMk cId="817505327" sldId="257"/>
            <ac:picMk id="92" creationId="{A214A47D-11F4-432C-8C04-4D1EEF746B99}"/>
          </ac:picMkLst>
        </pc:picChg>
        <pc:picChg chg="del">
          <ac:chgData name="Stephen Hill" userId="8fe0d139-5496-4f6a-8181-845081540b32" providerId="ADAL" clId="{1E896CE4-75EA-40E5-B376-44C466B1B936}" dt="2021-12-13T07:44:09.550" v="41" actId="478"/>
          <ac:picMkLst>
            <pc:docMk/>
            <pc:sldMk cId="817505327" sldId="257"/>
            <ac:picMk id="93" creationId="{AE622E50-F9CE-4902-82D8-4F7A6A4BA4DB}"/>
          </ac:picMkLst>
        </pc:picChg>
        <pc:picChg chg="del">
          <ac:chgData name="Stephen Hill" userId="8fe0d139-5496-4f6a-8181-845081540b32" providerId="ADAL" clId="{1E896CE4-75EA-40E5-B376-44C466B1B936}" dt="2021-12-13T07:44:10.989" v="42" actId="478"/>
          <ac:picMkLst>
            <pc:docMk/>
            <pc:sldMk cId="817505327" sldId="257"/>
            <ac:picMk id="99" creationId="{39B3C7AD-C466-4C0C-862E-F6560BDAB914}"/>
          </ac:picMkLst>
        </pc:picChg>
        <pc:picChg chg="del">
          <ac:chgData name="Stephen Hill" userId="8fe0d139-5496-4f6a-8181-845081540b32" providerId="ADAL" clId="{1E896CE4-75EA-40E5-B376-44C466B1B936}" dt="2021-12-13T07:44:08.121" v="40" actId="478"/>
          <ac:picMkLst>
            <pc:docMk/>
            <pc:sldMk cId="817505327" sldId="257"/>
            <ac:picMk id="101" creationId="{13677252-0180-4907-98E5-590F7C16492B}"/>
          </ac:picMkLst>
        </pc:picChg>
        <pc:picChg chg="add del mod modCrop">
          <ac:chgData name="Stephen Hill" userId="8fe0d139-5496-4f6a-8181-845081540b32" providerId="ADAL" clId="{1E896CE4-75EA-40E5-B376-44C466B1B936}" dt="2021-12-13T08:09:44.565" v="685" actId="478"/>
          <ac:picMkLst>
            <pc:docMk/>
            <pc:sldMk cId="817505327" sldId="257"/>
            <ac:picMk id="140" creationId="{8D99427D-DB3D-480E-8543-EFD24C4CCFB6}"/>
          </ac:picMkLst>
        </pc:picChg>
        <pc:picChg chg="add mod">
          <ac:chgData name="Stephen Hill" userId="8fe0d139-5496-4f6a-8181-845081540b32" providerId="ADAL" clId="{1E896CE4-75EA-40E5-B376-44C466B1B936}" dt="2021-12-13T08:51:18.814" v="1841" actId="1076"/>
          <ac:picMkLst>
            <pc:docMk/>
            <pc:sldMk cId="817505327" sldId="257"/>
            <ac:picMk id="147" creationId="{2A21B9D0-CF85-4F7E-AA25-36FE2A7DA14E}"/>
          </ac:picMkLst>
        </pc:picChg>
        <pc:picChg chg="add mod">
          <ac:chgData name="Stephen Hill" userId="8fe0d139-5496-4f6a-8181-845081540b32" providerId="ADAL" clId="{1E896CE4-75EA-40E5-B376-44C466B1B936}" dt="2021-12-13T08:52:41.998" v="1864" actId="1076"/>
          <ac:picMkLst>
            <pc:docMk/>
            <pc:sldMk cId="817505327" sldId="257"/>
            <ac:picMk id="148" creationId="{7E46A227-8EA4-480B-B71F-06F940684A63}"/>
          </ac:picMkLst>
        </pc:picChg>
        <pc:picChg chg="add mod">
          <ac:chgData name="Stephen Hill" userId="8fe0d139-5496-4f6a-8181-845081540b32" providerId="ADAL" clId="{1E896CE4-75EA-40E5-B376-44C466B1B936}" dt="2021-12-13T08:28:21.191" v="1190" actId="1076"/>
          <ac:picMkLst>
            <pc:docMk/>
            <pc:sldMk cId="817505327" sldId="257"/>
            <ac:picMk id="152" creationId="{604238F1-D467-4F30-A94D-0E08E181CF83}"/>
          </ac:picMkLst>
        </pc:picChg>
        <pc:picChg chg="add mod">
          <ac:chgData name="Stephen Hill" userId="8fe0d139-5496-4f6a-8181-845081540b32" providerId="ADAL" clId="{1E896CE4-75EA-40E5-B376-44C466B1B936}" dt="2021-12-13T08:50:12.706" v="1832" actId="1076"/>
          <ac:picMkLst>
            <pc:docMk/>
            <pc:sldMk cId="817505327" sldId="257"/>
            <ac:picMk id="161" creationId="{26A5A6D0-F026-48E2-A047-ED991C83A9E2}"/>
          </ac:picMkLst>
        </pc:picChg>
        <pc:picChg chg="add mod">
          <ac:chgData name="Stephen Hill" userId="8fe0d139-5496-4f6a-8181-845081540b32" providerId="ADAL" clId="{1E896CE4-75EA-40E5-B376-44C466B1B936}" dt="2021-12-13T08:53:54.725" v="1878" actId="1076"/>
          <ac:picMkLst>
            <pc:docMk/>
            <pc:sldMk cId="817505327" sldId="257"/>
            <ac:picMk id="162" creationId="{30D8F3CB-B78D-43FD-8DC6-85E598EE40D7}"/>
          </ac:picMkLst>
        </pc:picChg>
        <pc:picChg chg="add mod modCrop">
          <ac:chgData name="Stephen Hill" userId="8fe0d139-5496-4f6a-8181-845081540b32" providerId="ADAL" clId="{1E896CE4-75EA-40E5-B376-44C466B1B936}" dt="2021-12-13T08:53:52.285" v="1877" actId="1076"/>
          <ac:picMkLst>
            <pc:docMk/>
            <pc:sldMk cId="817505327" sldId="257"/>
            <ac:picMk id="163" creationId="{304E6982-58FB-45C4-A3CD-C6DE539374B7}"/>
          </ac:picMkLst>
        </pc:pic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82" creationId="{8B003878-4798-43ED-89D2-FAD2435ADEC3}"/>
          </ac:cxnSpMkLst>
        </pc:cxnChg>
        <pc:cxnChg chg="mod">
          <ac:chgData name="Stephen Hill" userId="8fe0d139-5496-4f6a-8181-845081540b32" providerId="ADAL" clId="{1E896CE4-75EA-40E5-B376-44C466B1B936}" dt="2021-12-13T08:53:41.647" v="1874" actId="14100"/>
          <ac:cxnSpMkLst>
            <pc:docMk/>
            <pc:sldMk cId="817505327" sldId="257"/>
            <ac:cxnSpMk id="100" creationId="{9C555683-5664-4A77-AE20-BCB356CA6378}"/>
          </ac:cxnSpMkLst>
        </pc:cxnChg>
        <pc:cxnChg chg="del mod">
          <ac:chgData name="Stephen Hill" userId="8fe0d139-5496-4f6a-8181-845081540b32" providerId="ADAL" clId="{1E896CE4-75EA-40E5-B376-44C466B1B936}" dt="2021-12-13T08:49:01.206" v="1820" actId="478"/>
          <ac:cxnSpMkLst>
            <pc:docMk/>
            <pc:sldMk cId="817505327" sldId="257"/>
            <ac:cxnSpMk id="104" creationId="{91FE9AC9-82EB-4269-97F0-E48F23BC1448}"/>
          </ac:cxnSpMkLst>
        </pc:cxnChg>
        <pc:cxnChg chg="del mod">
          <ac:chgData name="Stephen Hill" userId="8fe0d139-5496-4f6a-8181-845081540b32" providerId="ADAL" clId="{1E896CE4-75EA-40E5-B376-44C466B1B936}" dt="2021-12-13T08:49:01.206" v="1820" actId="478"/>
          <ac:cxnSpMkLst>
            <pc:docMk/>
            <pc:sldMk cId="817505327" sldId="257"/>
            <ac:cxnSpMk id="105" creationId="{87CF29DA-6299-479B-8523-C74B194E961C}"/>
          </ac:cxnSpMkLst>
        </pc:cxnChg>
        <pc:cxnChg chg="del mod">
          <ac:chgData name="Stephen Hill" userId="8fe0d139-5496-4f6a-8181-845081540b32" providerId="ADAL" clId="{1E896CE4-75EA-40E5-B376-44C466B1B936}" dt="2021-12-13T08:49:01.206" v="1820" actId="478"/>
          <ac:cxnSpMkLst>
            <pc:docMk/>
            <pc:sldMk cId="817505327" sldId="257"/>
            <ac:cxnSpMk id="106" creationId="{FA2408FB-4BDD-4379-9245-9F7BEEA2B77D}"/>
          </ac:cxnSpMkLst>
        </pc:cxnChg>
        <pc:cxnChg chg="del mod">
          <ac:chgData name="Stephen Hill" userId="8fe0d139-5496-4f6a-8181-845081540b32" providerId="ADAL" clId="{1E896CE4-75EA-40E5-B376-44C466B1B936}" dt="2021-12-13T08:49:01.206" v="1820" actId="478"/>
          <ac:cxnSpMkLst>
            <pc:docMk/>
            <pc:sldMk cId="817505327" sldId="257"/>
            <ac:cxnSpMk id="107" creationId="{A60CEEE3-218E-4B15-9878-5F3A70CFB766}"/>
          </ac:cxnSpMkLst>
        </pc:cxnChg>
        <pc:cxnChg chg="del mod">
          <ac:chgData name="Stephen Hill" userId="8fe0d139-5496-4f6a-8181-845081540b32" providerId="ADAL" clId="{1E896CE4-75EA-40E5-B376-44C466B1B936}" dt="2021-12-13T08:49:01.206" v="1820" actId="478"/>
          <ac:cxnSpMkLst>
            <pc:docMk/>
            <pc:sldMk cId="817505327" sldId="257"/>
            <ac:cxnSpMk id="108" creationId="{68E88D4F-8D9B-4A40-98C8-BC9D5B4308FE}"/>
          </ac:cxnSpMkLst>
        </pc:cxnChg>
        <pc:cxnChg chg="del mod">
          <ac:chgData name="Stephen Hill" userId="8fe0d139-5496-4f6a-8181-845081540b32" providerId="ADAL" clId="{1E896CE4-75EA-40E5-B376-44C466B1B936}" dt="2021-12-13T08:49:01.206" v="1820" actId="478"/>
          <ac:cxnSpMkLst>
            <pc:docMk/>
            <pc:sldMk cId="817505327" sldId="257"/>
            <ac:cxnSpMk id="109" creationId="{7F339649-E516-4D5E-9B60-E519E005B01E}"/>
          </ac:cxnSpMkLst>
        </pc:cxnChg>
        <pc:cxnChg chg="mod topLvl">
          <ac:chgData name="Stephen Hill" userId="8fe0d139-5496-4f6a-8181-845081540b32" providerId="ADAL" clId="{1E896CE4-75EA-40E5-B376-44C466B1B936}" dt="2021-12-13T08:48:27.840" v="1816" actId="1076"/>
          <ac:cxnSpMkLst>
            <pc:docMk/>
            <pc:sldMk cId="817505327" sldId="257"/>
            <ac:cxnSpMk id="110" creationId="{C193D028-E374-41F8-AE2D-87220583473A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1" creationId="{CD926816-EE51-48A6-B97A-C8472CEAB5E4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2" creationId="{180314FF-E0FD-469B-8498-7FCABE2A2E87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3" creationId="{DAA4738A-D985-40F4-B781-BF2A788DCD47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4" creationId="{AADB293D-C275-4C47-89A8-279AE65559CF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5" creationId="{27228895-521A-4E98-8429-7FB368631FFD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6" creationId="{FE41CDC7-22AB-4AA0-AB8D-DCC3DDEC8BF6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7" creationId="{989FFD28-E00A-4E30-B6A1-78A6087505DF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8" creationId="{2853B71F-8011-4C0C-8BA2-0DEBE8BE82C5}"/>
          </ac:cxnSpMkLst>
        </pc:cxnChg>
        <pc:cxnChg chg="del">
          <ac:chgData name="Stephen Hill" userId="8fe0d139-5496-4f6a-8181-845081540b32" providerId="ADAL" clId="{1E896CE4-75EA-40E5-B376-44C466B1B936}" dt="2021-12-13T07:45:40.274" v="118" actId="478"/>
          <ac:cxnSpMkLst>
            <pc:docMk/>
            <pc:sldMk cId="817505327" sldId="257"/>
            <ac:cxnSpMk id="119" creationId="{E15CB8FE-577B-4D0C-A174-47316922725B}"/>
          </ac:cxnSpMkLst>
        </pc:cxnChg>
        <pc:cxnChg chg="mod topLvl">
          <ac:chgData name="Stephen Hill" userId="8fe0d139-5496-4f6a-8181-845081540b32" providerId="ADAL" clId="{1E896CE4-75EA-40E5-B376-44C466B1B936}" dt="2021-12-13T08:48:27.840" v="1816" actId="1076"/>
          <ac:cxnSpMkLst>
            <pc:docMk/>
            <pc:sldMk cId="817505327" sldId="257"/>
            <ac:cxnSpMk id="120" creationId="{07C0C99D-29EA-4F4A-BEBA-135115B9C122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23" creationId="{8CAA7378-9B31-43AF-AE19-24F4894C6E03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24" creationId="{0C3D2E0D-E905-4012-973D-F98016FA3C0F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25" creationId="{2811BA19-9E83-4C2A-8A5F-4F3563129F2A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26" creationId="{07BE0278-80A7-4E2D-8117-1AA8FBC66DAB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27" creationId="{52FCB4D8-A0F1-4345-8272-AB94ADD7AD7E}"/>
          </ac:cxnSpMkLst>
        </pc:cxnChg>
        <pc:cxnChg chg="mod topLvl">
          <ac:chgData name="Stephen Hill" userId="8fe0d139-5496-4f6a-8181-845081540b32" providerId="ADAL" clId="{1E896CE4-75EA-40E5-B376-44C466B1B936}" dt="2021-12-13T08:48:48.149" v="1819" actId="14100"/>
          <ac:cxnSpMkLst>
            <pc:docMk/>
            <pc:sldMk cId="817505327" sldId="257"/>
            <ac:cxnSpMk id="128" creationId="{BA5A7987-EBCA-4A23-B26B-B10CD4392F39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42" creationId="{950F25BF-9310-4E79-B178-550A438A6DEB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46" creationId="{A2C3C652-0ED4-4956-A1A8-4042CF1D3E96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49" creationId="{E34F2AB4-C884-48C3-9B24-17E16137CF8D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53" creationId="{489DEF30-42D8-4F42-AF85-E9DF7B38DECB}"/>
          </ac:cxnSpMkLst>
        </pc:cxnChg>
        <pc:cxnChg chg="del">
          <ac:chgData name="Stephen Hill" userId="8fe0d139-5496-4f6a-8181-845081540b32" providerId="ADAL" clId="{1E896CE4-75EA-40E5-B376-44C466B1B936}" dt="2021-12-13T07:45:42.930" v="119" actId="478"/>
          <ac:cxnSpMkLst>
            <pc:docMk/>
            <pc:sldMk cId="817505327" sldId="257"/>
            <ac:cxnSpMk id="154" creationId="{E7A5A294-53BA-4E78-A8E1-DAFEE1C06CCD}"/>
          </ac:cxnSpMkLst>
        </pc:cxnChg>
        <pc:cxnChg chg="del">
          <ac:chgData name="Stephen Hill" userId="8fe0d139-5496-4f6a-8181-845081540b32" providerId="ADAL" clId="{1E896CE4-75EA-40E5-B376-44C466B1B936}" dt="2021-12-13T08:43:07.643" v="1658" actId="478"/>
          <ac:cxnSpMkLst>
            <pc:docMk/>
            <pc:sldMk cId="817505327" sldId="257"/>
            <ac:cxnSpMk id="174" creationId="{BB7CDDCF-153B-4912-8948-C295AEFE6DE0}"/>
          </ac:cxnSpMkLst>
        </pc:cxnChg>
        <pc:cxnChg chg="mod">
          <ac:chgData name="Stephen Hill" userId="8fe0d139-5496-4f6a-8181-845081540b32" providerId="ADAL" clId="{1E896CE4-75EA-40E5-B376-44C466B1B936}" dt="2021-12-13T08:53:47.375" v="1876" actId="14100"/>
          <ac:cxnSpMkLst>
            <pc:docMk/>
            <pc:sldMk cId="817505327" sldId="257"/>
            <ac:cxnSpMk id="198" creationId="{8414E413-0FEF-4FCD-AD52-7FD6DD2A6396}"/>
          </ac:cxnSpMkLst>
        </pc:cxnChg>
        <pc:cxnChg chg="del">
          <ac:chgData name="Stephen Hill" userId="8fe0d139-5496-4f6a-8181-845081540b32" providerId="ADAL" clId="{1E896CE4-75EA-40E5-B376-44C466B1B936}" dt="2021-12-13T08:43:09.679" v="1659" actId="478"/>
          <ac:cxnSpMkLst>
            <pc:docMk/>
            <pc:sldMk cId="817505327" sldId="257"/>
            <ac:cxnSpMk id="199" creationId="{53C479C3-2030-4A80-A15A-8D463C0D5471}"/>
          </ac:cxnSpMkLst>
        </pc:cxnChg>
        <pc:cxnChg chg="del">
          <ac:chgData name="Stephen Hill" userId="8fe0d139-5496-4f6a-8181-845081540b32" providerId="ADAL" clId="{1E896CE4-75EA-40E5-B376-44C466B1B936}" dt="2021-12-13T08:43:11.931" v="1660" actId="478"/>
          <ac:cxnSpMkLst>
            <pc:docMk/>
            <pc:sldMk cId="817505327" sldId="257"/>
            <ac:cxnSpMk id="201" creationId="{725E22CE-60C2-43BD-8A37-81F4BC34EF2B}"/>
          </ac:cxnSpMkLst>
        </pc:cxnChg>
        <pc:cxnChg chg="del">
          <ac:chgData name="Stephen Hill" userId="8fe0d139-5496-4f6a-8181-845081540b32" providerId="ADAL" clId="{1E896CE4-75EA-40E5-B376-44C466B1B936}" dt="2021-12-13T08:43:13.621" v="1661" actId="478"/>
          <ac:cxnSpMkLst>
            <pc:docMk/>
            <pc:sldMk cId="817505327" sldId="257"/>
            <ac:cxnSpMk id="202" creationId="{63965F0E-D2D1-47D6-B81F-611FDDFC429E}"/>
          </ac:cxnSpMkLst>
        </pc:cxnChg>
        <pc:cxnChg chg="add mod">
          <ac:chgData name="Stephen Hill" userId="8fe0d139-5496-4f6a-8181-845081540b32" providerId="ADAL" clId="{1E896CE4-75EA-40E5-B376-44C466B1B936}" dt="2021-12-13T08:52:19.975" v="1859" actId="1076"/>
          <ac:cxnSpMkLst>
            <pc:docMk/>
            <pc:sldMk cId="817505327" sldId="257"/>
            <ac:cxnSpMk id="203" creationId="{E4EB541A-4991-47AC-9032-6DBA2FA2B065}"/>
          </ac:cxnSpMkLst>
        </pc:cxnChg>
        <pc:cxnChg chg="add mod">
          <ac:chgData name="Stephen Hill" userId="8fe0d139-5496-4f6a-8181-845081540b32" providerId="ADAL" clId="{1E896CE4-75EA-40E5-B376-44C466B1B936}" dt="2021-12-13T08:52:27.395" v="1860" actId="1076"/>
          <ac:cxnSpMkLst>
            <pc:docMk/>
            <pc:sldMk cId="817505327" sldId="257"/>
            <ac:cxnSpMk id="211" creationId="{71A2ECE6-57C5-4468-BCAC-9F443CFF3517}"/>
          </ac:cxnSpMkLst>
        </pc:cxnChg>
        <pc:cxnChg chg="add mod">
          <ac:chgData name="Stephen Hill" userId="8fe0d139-5496-4f6a-8181-845081540b32" providerId="ADAL" clId="{1E896CE4-75EA-40E5-B376-44C466B1B936}" dt="2021-12-13T08:44:57.141" v="1718" actId="1076"/>
          <ac:cxnSpMkLst>
            <pc:docMk/>
            <pc:sldMk cId="817505327" sldId="257"/>
            <ac:cxnSpMk id="212" creationId="{FD828E01-D4C8-472F-B64C-8C9613D148B6}"/>
          </ac:cxnSpMkLst>
        </pc:cxnChg>
        <pc:cxnChg chg="add mod">
          <ac:chgData name="Stephen Hill" userId="8fe0d139-5496-4f6a-8181-845081540b32" providerId="ADAL" clId="{1E896CE4-75EA-40E5-B376-44C466B1B936}" dt="2021-12-13T08:45:15.025" v="1721" actId="1076"/>
          <ac:cxnSpMkLst>
            <pc:docMk/>
            <pc:sldMk cId="817505327" sldId="257"/>
            <ac:cxnSpMk id="213" creationId="{4F527513-2361-48B5-9D14-859AF524D121}"/>
          </ac:cxnSpMkLst>
        </pc:cxnChg>
        <pc:cxnChg chg="mod topLvl">
          <ac:chgData name="Stephen Hill" userId="8fe0d139-5496-4f6a-8181-845081540b32" providerId="ADAL" clId="{1E896CE4-75EA-40E5-B376-44C466B1B936}" dt="2021-12-13T08:54:48.242" v="1891" actId="165"/>
          <ac:cxnSpMkLst>
            <pc:docMk/>
            <pc:sldMk cId="817505327" sldId="257"/>
            <ac:cxnSpMk id="215" creationId="{7F24EE2D-8906-427F-BF04-328990CAADFB}"/>
          </ac:cxnSpMkLst>
        </pc:cxnChg>
        <pc:cxnChg chg="mod topLvl">
          <ac:chgData name="Stephen Hill" userId="8fe0d139-5496-4f6a-8181-845081540b32" providerId="ADAL" clId="{1E896CE4-75EA-40E5-B376-44C466B1B936}" dt="2021-12-13T08:54:48.242" v="1891" actId="165"/>
          <ac:cxnSpMkLst>
            <pc:docMk/>
            <pc:sldMk cId="817505327" sldId="257"/>
            <ac:cxnSpMk id="216" creationId="{3E238666-2F53-400D-90F7-B33D3272B0A6}"/>
          </ac:cxnSpMkLst>
        </pc:cxnChg>
        <pc:cxnChg chg="mod topLvl">
          <ac:chgData name="Stephen Hill" userId="8fe0d139-5496-4f6a-8181-845081540b32" providerId="ADAL" clId="{1E896CE4-75EA-40E5-B376-44C466B1B936}" dt="2021-12-13T08:54:48.242" v="1891" actId="165"/>
          <ac:cxnSpMkLst>
            <pc:docMk/>
            <pc:sldMk cId="817505327" sldId="257"/>
            <ac:cxnSpMk id="217" creationId="{DBF20C77-8F1D-4968-BAFF-2951CB8C90EF}"/>
          </ac:cxnSpMkLst>
        </pc:cxnChg>
        <pc:cxnChg chg="mod topLvl">
          <ac:chgData name="Stephen Hill" userId="8fe0d139-5496-4f6a-8181-845081540b32" providerId="ADAL" clId="{1E896CE4-75EA-40E5-B376-44C466B1B936}" dt="2021-12-13T08:54:48.242" v="1891" actId="165"/>
          <ac:cxnSpMkLst>
            <pc:docMk/>
            <pc:sldMk cId="817505327" sldId="257"/>
            <ac:cxnSpMk id="218" creationId="{24F420E8-E784-4D55-8AF1-ED822A2AEF7F}"/>
          </ac:cxnSpMkLst>
        </pc:cxnChg>
        <pc:cxnChg chg="mod topLvl">
          <ac:chgData name="Stephen Hill" userId="8fe0d139-5496-4f6a-8181-845081540b32" providerId="ADAL" clId="{1E896CE4-75EA-40E5-B376-44C466B1B936}" dt="2021-12-13T08:54:48.242" v="1891" actId="165"/>
          <ac:cxnSpMkLst>
            <pc:docMk/>
            <pc:sldMk cId="817505327" sldId="257"/>
            <ac:cxnSpMk id="219" creationId="{7084E5BB-DBD2-4833-8EA7-E3934A355787}"/>
          </ac:cxnSpMkLst>
        </pc:cxnChg>
        <pc:cxnChg chg="add mod">
          <ac:chgData name="Stephen Hill" userId="8fe0d139-5496-4f6a-8181-845081540b32" providerId="ADAL" clId="{1E896CE4-75EA-40E5-B376-44C466B1B936}" dt="2021-12-13T08:54:56.951" v="1893" actId="1076"/>
          <ac:cxnSpMkLst>
            <pc:docMk/>
            <pc:sldMk cId="817505327" sldId="257"/>
            <ac:cxnSpMk id="223" creationId="{720EB68F-CD0E-4412-9D91-F8C9E556E242}"/>
          </ac:cxnSpMkLst>
        </pc:cxnChg>
        <pc:cxnChg chg="add mod">
          <ac:chgData name="Stephen Hill" userId="8fe0d139-5496-4f6a-8181-845081540b32" providerId="ADAL" clId="{1E896CE4-75EA-40E5-B376-44C466B1B936}" dt="2021-12-13T08:54:56.951" v="1893" actId="1076"/>
          <ac:cxnSpMkLst>
            <pc:docMk/>
            <pc:sldMk cId="817505327" sldId="257"/>
            <ac:cxnSpMk id="224" creationId="{79E3FB51-8AC0-4921-9AB8-A59DF26FBDDA}"/>
          </ac:cxnSpMkLst>
        </pc:cxnChg>
        <pc:cxnChg chg="add mod">
          <ac:chgData name="Stephen Hill" userId="8fe0d139-5496-4f6a-8181-845081540b32" providerId="ADAL" clId="{1E896CE4-75EA-40E5-B376-44C466B1B936}" dt="2021-12-13T08:54:56.951" v="1893" actId="1076"/>
          <ac:cxnSpMkLst>
            <pc:docMk/>
            <pc:sldMk cId="817505327" sldId="257"/>
            <ac:cxnSpMk id="225" creationId="{79FECE1D-0534-4D30-8568-03F2D42EA569}"/>
          </ac:cxnSpMkLst>
        </pc:cxnChg>
        <pc:cxnChg chg="add mod">
          <ac:chgData name="Stephen Hill" userId="8fe0d139-5496-4f6a-8181-845081540b32" providerId="ADAL" clId="{1E896CE4-75EA-40E5-B376-44C466B1B936}" dt="2021-12-13T08:54:56.951" v="1893" actId="1076"/>
          <ac:cxnSpMkLst>
            <pc:docMk/>
            <pc:sldMk cId="817505327" sldId="257"/>
            <ac:cxnSpMk id="226" creationId="{C5B7E0B9-3227-4F23-86EA-7FBBFD807161}"/>
          </ac:cxnSpMkLst>
        </pc:cxnChg>
        <pc:cxnChg chg="add mod">
          <ac:chgData name="Stephen Hill" userId="8fe0d139-5496-4f6a-8181-845081540b32" providerId="ADAL" clId="{1E896CE4-75EA-40E5-B376-44C466B1B936}" dt="2021-12-13T08:55:36.707" v="1896" actId="1076"/>
          <ac:cxnSpMkLst>
            <pc:docMk/>
            <pc:sldMk cId="817505327" sldId="257"/>
            <ac:cxnSpMk id="229" creationId="{78621595-664C-4289-9B0C-1855CDD4D3F1}"/>
          </ac:cxnSpMkLst>
        </pc:cxnChg>
        <pc:cxnChg chg="add mod">
          <ac:chgData name="Stephen Hill" userId="8fe0d139-5496-4f6a-8181-845081540b32" providerId="ADAL" clId="{1E896CE4-75EA-40E5-B376-44C466B1B936}" dt="2021-12-13T08:55:36.707" v="1896" actId="1076"/>
          <ac:cxnSpMkLst>
            <pc:docMk/>
            <pc:sldMk cId="817505327" sldId="257"/>
            <ac:cxnSpMk id="230" creationId="{D7105472-678C-4575-9CF0-709C866A2E91}"/>
          </ac:cxnSpMkLst>
        </pc:cxnChg>
      </pc:sldChg>
      <pc:sldChg chg="del">
        <pc:chgData name="Stephen Hill" userId="8fe0d139-5496-4f6a-8181-845081540b32" providerId="ADAL" clId="{1E896CE4-75EA-40E5-B376-44C466B1B936}" dt="2021-12-13T07:43:55.119" v="35" actId="47"/>
        <pc:sldMkLst>
          <pc:docMk/>
          <pc:sldMk cId="357516689" sldId="258"/>
        </pc:sldMkLst>
      </pc:sldChg>
      <pc:sldChg chg="addSp delSp modSp new del mod">
        <pc:chgData name="Stephen Hill" userId="8fe0d139-5496-4f6a-8181-845081540b32" providerId="ADAL" clId="{1E896CE4-75EA-40E5-B376-44C466B1B936}" dt="2021-12-13T08:58:14.416" v="1915" actId="47"/>
        <pc:sldMkLst>
          <pc:docMk/>
          <pc:sldMk cId="483949738" sldId="258"/>
        </pc:sldMkLst>
        <pc:spChg chg="del">
          <ac:chgData name="Stephen Hill" userId="8fe0d139-5496-4f6a-8181-845081540b32" providerId="ADAL" clId="{1E896CE4-75EA-40E5-B376-44C466B1B936}" dt="2021-12-13T08:33:01.341" v="1229" actId="478"/>
          <ac:spMkLst>
            <pc:docMk/>
            <pc:sldMk cId="483949738" sldId="258"/>
            <ac:spMk id="2" creationId="{B49CE6B1-2B7D-4C55-902A-D231DABAED87}"/>
          </ac:spMkLst>
        </pc:spChg>
        <pc:spChg chg="del">
          <ac:chgData name="Stephen Hill" userId="8fe0d139-5496-4f6a-8181-845081540b32" providerId="ADAL" clId="{1E896CE4-75EA-40E5-B376-44C466B1B936}" dt="2021-12-13T08:33:01.341" v="1229" actId="478"/>
          <ac:spMkLst>
            <pc:docMk/>
            <pc:sldMk cId="483949738" sldId="258"/>
            <ac:spMk id="3" creationId="{260374A8-F1E9-4C8A-B8ED-6954CA2AAE5D}"/>
          </ac:spMkLst>
        </pc:spChg>
        <pc:picChg chg="add">
          <ac:chgData name="Stephen Hill" userId="8fe0d139-5496-4f6a-8181-845081540b32" providerId="ADAL" clId="{1E896CE4-75EA-40E5-B376-44C466B1B936}" dt="2021-12-13T08:33:11.158" v="1230" actId="22"/>
          <ac:picMkLst>
            <pc:docMk/>
            <pc:sldMk cId="483949738" sldId="258"/>
            <ac:picMk id="5" creationId="{8C72E85E-8BE6-4BBF-95D6-4946A204BC1A}"/>
          </ac:picMkLst>
        </pc:picChg>
        <pc:picChg chg="add mod">
          <ac:chgData name="Stephen Hill" userId="8fe0d139-5496-4f6a-8181-845081540b32" providerId="ADAL" clId="{1E896CE4-75EA-40E5-B376-44C466B1B936}" dt="2021-12-13T08:33:26.886" v="1232" actId="1076"/>
          <ac:picMkLst>
            <pc:docMk/>
            <pc:sldMk cId="483949738" sldId="258"/>
            <ac:picMk id="7" creationId="{6B87F488-EB0B-4FC4-8AB9-ED9161B89A25}"/>
          </ac:picMkLst>
        </pc:picChg>
        <pc:picChg chg="add mod">
          <ac:chgData name="Stephen Hill" userId="8fe0d139-5496-4f6a-8181-845081540b32" providerId="ADAL" clId="{1E896CE4-75EA-40E5-B376-44C466B1B936}" dt="2021-12-13T08:33:37.182" v="1234" actId="1076"/>
          <ac:picMkLst>
            <pc:docMk/>
            <pc:sldMk cId="483949738" sldId="258"/>
            <ac:picMk id="9" creationId="{DCBC8EFA-438B-4682-9F3A-2F1DB0AA25E0}"/>
          </ac:picMkLst>
        </pc:picChg>
      </pc:sldChg>
      <pc:sldChg chg="addSp modSp add del mod">
        <pc:chgData name="Stephen Hill" userId="8fe0d139-5496-4f6a-8181-845081540b32" providerId="ADAL" clId="{1E896CE4-75EA-40E5-B376-44C466B1B936}" dt="2021-12-13T08:56:14.151" v="1904" actId="47"/>
        <pc:sldMkLst>
          <pc:docMk/>
          <pc:sldMk cId="3071297950" sldId="259"/>
        </pc:sldMkLst>
        <pc:picChg chg="add mod">
          <ac:chgData name="Stephen Hill" userId="8fe0d139-5496-4f6a-8181-845081540b32" providerId="ADAL" clId="{1E896CE4-75EA-40E5-B376-44C466B1B936}" dt="2021-12-13T08:49:33.367" v="1824" actId="1076"/>
          <ac:picMkLst>
            <pc:docMk/>
            <pc:sldMk cId="3071297950" sldId="259"/>
            <ac:picMk id="75" creationId="{B9AB6DE9-EAD0-44F7-8117-AC0E7AFDE1F7}"/>
          </ac:picMkLst>
        </pc:picChg>
        <pc:picChg chg="add mod">
          <ac:chgData name="Stephen Hill" userId="8fe0d139-5496-4f6a-8181-845081540b32" providerId="ADAL" clId="{1E896CE4-75EA-40E5-B376-44C466B1B936}" dt="2021-12-13T08:49:51.838" v="1826" actId="1076"/>
          <ac:picMkLst>
            <pc:docMk/>
            <pc:sldMk cId="3071297950" sldId="259"/>
            <ac:picMk id="76" creationId="{039588C1-78A8-4EC4-AA44-5B3B9A920B20}"/>
          </ac:picMkLst>
        </pc:picChg>
      </pc:sldChg>
      <pc:sldChg chg="addSp modSp add mod modAnim">
        <pc:chgData name="Stephen Hill" userId="8fe0d139-5496-4f6a-8181-845081540b32" providerId="ADAL" clId="{1E896CE4-75EA-40E5-B376-44C466B1B936}" dt="2021-12-13T09:09:22.502" v="2653"/>
        <pc:sldMkLst>
          <pc:docMk/>
          <pc:sldMk cId="2242825734" sldId="260"/>
        </pc:sldMkLst>
        <pc:spChg chg="add mod">
          <ac:chgData name="Stephen Hill" userId="8fe0d139-5496-4f6a-8181-845081540b32" providerId="ADAL" clId="{1E896CE4-75EA-40E5-B376-44C466B1B936}" dt="2021-12-13T08:58:44.291" v="1922" actId="1076"/>
          <ac:spMkLst>
            <pc:docMk/>
            <pc:sldMk cId="2242825734" sldId="260"/>
            <ac:spMk id="3" creationId="{8D9D8BB5-F13E-4F5B-8130-4F69893B8189}"/>
          </ac:spMkLst>
        </pc:spChg>
        <pc:spChg chg="add mod">
          <ac:chgData name="Stephen Hill" userId="8fe0d139-5496-4f6a-8181-845081540b32" providerId="ADAL" clId="{1E896CE4-75EA-40E5-B376-44C466B1B936}" dt="2021-12-13T08:59:58.200" v="1956" actId="1076"/>
          <ac:spMkLst>
            <pc:docMk/>
            <pc:sldMk cId="2242825734" sldId="260"/>
            <ac:spMk id="5" creationId="{9108CD7D-CBE5-462C-81AB-D45399430271}"/>
          </ac:spMkLst>
        </pc:spChg>
        <pc:spChg chg="add mod">
          <ac:chgData name="Stephen Hill" userId="8fe0d139-5496-4f6a-8181-845081540b32" providerId="ADAL" clId="{1E896CE4-75EA-40E5-B376-44C466B1B936}" dt="2021-12-13T08:58:54.514" v="1925" actId="14100"/>
          <ac:spMkLst>
            <pc:docMk/>
            <pc:sldMk cId="2242825734" sldId="260"/>
            <ac:spMk id="84" creationId="{4A7E7337-F9DD-4446-833A-CDB84E9A5B29}"/>
          </ac:spMkLst>
        </pc:spChg>
        <pc:spChg chg="add mod">
          <ac:chgData name="Stephen Hill" userId="8fe0d139-5496-4f6a-8181-845081540b32" providerId="ADAL" clId="{1E896CE4-75EA-40E5-B376-44C466B1B936}" dt="2021-12-13T08:59:09.058" v="1933" actId="1076"/>
          <ac:spMkLst>
            <pc:docMk/>
            <pc:sldMk cId="2242825734" sldId="260"/>
            <ac:spMk id="85" creationId="{D2C32F50-3DED-4F79-8DCC-5CADFF2D9892}"/>
          </ac:spMkLst>
        </pc:spChg>
        <pc:spChg chg="add mod">
          <ac:chgData name="Stephen Hill" userId="8fe0d139-5496-4f6a-8181-845081540b32" providerId="ADAL" clId="{1E896CE4-75EA-40E5-B376-44C466B1B936}" dt="2021-12-13T09:00:05.165" v="1968" actId="20577"/>
          <ac:spMkLst>
            <pc:docMk/>
            <pc:sldMk cId="2242825734" sldId="260"/>
            <ac:spMk id="87" creationId="{8631F287-C44B-4E49-ABE7-F091C7877A08}"/>
          </ac:spMkLst>
        </pc:spChg>
        <pc:spChg chg="add mod">
          <ac:chgData name="Stephen Hill" userId="8fe0d139-5496-4f6a-8181-845081540b32" providerId="ADAL" clId="{1E896CE4-75EA-40E5-B376-44C466B1B936}" dt="2021-12-13T09:00:25.988" v="1976" actId="20577"/>
          <ac:spMkLst>
            <pc:docMk/>
            <pc:sldMk cId="2242825734" sldId="260"/>
            <ac:spMk id="88" creationId="{0D085306-D7F4-46C6-BF54-C47FF9DB4235}"/>
          </ac:spMkLst>
        </pc:spChg>
        <pc:spChg chg="add mod">
          <ac:chgData name="Stephen Hill" userId="8fe0d139-5496-4f6a-8181-845081540b32" providerId="ADAL" clId="{1E896CE4-75EA-40E5-B376-44C466B1B936}" dt="2021-12-13T09:00:40.056" v="1982" actId="20577"/>
          <ac:spMkLst>
            <pc:docMk/>
            <pc:sldMk cId="2242825734" sldId="260"/>
            <ac:spMk id="89" creationId="{EE7351DB-F62C-44F3-B976-4D170C084631}"/>
          </ac:spMkLst>
        </pc:spChg>
        <pc:spChg chg="add mod">
          <ac:chgData name="Stephen Hill" userId="8fe0d139-5496-4f6a-8181-845081540b32" providerId="ADAL" clId="{1E896CE4-75EA-40E5-B376-44C466B1B936}" dt="2021-12-13T09:01:31.312" v="2003" actId="20577"/>
          <ac:spMkLst>
            <pc:docMk/>
            <pc:sldMk cId="2242825734" sldId="260"/>
            <ac:spMk id="90" creationId="{0B17AB7A-B4C6-4D7E-B91D-6A16B4DC1EC6}"/>
          </ac:spMkLst>
        </pc:spChg>
        <pc:spChg chg="add mod">
          <ac:chgData name="Stephen Hill" userId="8fe0d139-5496-4f6a-8181-845081540b32" providerId="ADAL" clId="{1E896CE4-75EA-40E5-B376-44C466B1B936}" dt="2021-12-13T09:01:25.933" v="2001" actId="20577"/>
          <ac:spMkLst>
            <pc:docMk/>
            <pc:sldMk cId="2242825734" sldId="260"/>
            <ac:spMk id="91" creationId="{19D11BCC-2533-4FD8-8607-081EE4D50614}"/>
          </ac:spMkLst>
        </pc:spChg>
        <pc:spChg chg="add mod">
          <ac:chgData name="Stephen Hill" userId="8fe0d139-5496-4f6a-8181-845081540b32" providerId="ADAL" clId="{1E896CE4-75EA-40E5-B376-44C466B1B936}" dt="2021-12-13T09:02:38.927" v="2017" actId="1076"/>
          <ac:spMkLst>
            <pc:docMk/>
            <pc:sldMk cId="2242825734" sldId="260"/>
            <ac:spMk id="92" creationId="{82413D6A-F983-4921-B498-E6F24D13EE13}"/>
          </ac:spMkLst>
        </pc:spChg>
        <pc:spChg chg="add mod">
          <ac:chgData name="Stephen Hill" userId="8fe0d139-5496-4f6a-8181-845081540b32" providerId="ADAL" clId="{1E896CE4-75EA-40E5-B376-44C466B1B936}" dt="2021-12-13T09:02:54.509" v="2025" actId="20577"/>
          <ac:spMkLst>
            <pc:docMk/>
            <pc:sldMk cId="2242825734" sldId="260"/>
            <ac:spMk id="93" creationId="{1E8CE094-9AC1-494B-A3C9-930EE3EDE3C1}"/>
          </ac:spMkLst>
        </pc:spChg>
        <pc:spChg chg="add mod">
          <ac:chgData name="Stephen Hill" userId="8fe0d139-5496-4f6a-8181-845081540b32" providerId="ADAL" clId="{1E896CE4-75EA-40E5-B376-44C466B1B936}" dt="2021-12-13T09:04:35.579" v="2178" actId="20577"/>
          <ac:spMkLst>
            <pc:docMk/>
            <pc:sldMk cId="2242825734" sldId="260"/>
            <ac:spMk id="94" creationId="{2415A76D-2464-425C-8FC8-1C47B749051F}"/>
          </ac:spMkLst>
        </pc:spChg>
        <pc:spChg chg="add mod">
          <ac:chgData name="Stephen Hill" userId="8fe0d139-5496-4f6a-8181-845081540b32" providerId="ADAL" clId="{1E896CE4-75EA-40E5-B376-44C466B1B936}" dt="2021-12-13T09:05:20.030" v="2283" actId="1076"/>
          <ac:spMkLst>
            <pc:docMk/>
            <pc:sldMk cId="2242825734" sldId="260"/>
            <ac:spMk id="95" creationId="{0FC3CDF5-B39C-4268-BD4C-96D696DF1CCE}"/>
          </ac:spMkLst>
        </pc:spChg>
        <pc:spChg chg="add mod">
          <ac:chgData name="Stephen Hill" userId="8fe0d139-5496-4f6a-8181-845081540b32" providerId="ADAL" clId="{1E896CE4-75EA-40E5-B376-44C466B1B936}" dt="2021-12-13T09:06:05.709" v="2382" actId="1076"/>
          <ac:spMkLst>
            <pc:docMk/>
            <pc:sldMk cId="2242825734" sldId="260"/>
            <ac:spMk id="96" creationId="{D902D4B2-1129-4320-935C-A5F4A3752695}"/>
          </ac:spMkLst>
        </pc:spChg>
        <pc:spChg chg="add mod">
          <ac:chgData name="Stephen Hill" userId="8fe0d139-5496-4f6a-8181-845081540b32" providerId="ADAL" clId="{1E896CE4-75EA-40E5-B376-44C466B1B936}" dt="2021-12-13T09:09:13.715" v="2651" actId="164"/>
          <ac:spMkLst>
            <pc:docMk/>
            <pc:sldMk cId="2242825734" sldId="260"/>
            <ac:spMk id="97" creationId="{00305C62-3D55-4E97-BF0C-273B4B843C5E}"/>
          </ac:spMkLst>
        </pc:spChg>
        <pc:spChg chg="add mod">
          <ac:chgData name="Stephen Hill" userId="8fe0d139-5496-4f6a-8181-845081540b32" providerId="ADAL" clId="{1E896CE4-75EA-40E5-B376-44C466B1B936}" dt="2021-12-13T09:09:13.715" v="2651" actId="164"/>
          <ac:spMkLst>
            <pc:docMk/>
            <pc:sldMk cId="2242825734" sldId="260"/>
            <ac:spMk id="99" creationId="{EBC3DA79-4B31-4E14-AA13-740F66918FCE}"/>
          </ac:spMkLst>
        </pc:spChg>
        <pc:spChg chg="mod">
          <ac:chgData name="Stephen Hill" userId="8fe0d139-5496-4f6a-8181-845081540b32" providerId="ADAL" clId="{1E896CE4-75EA-40E5-B376-44C466B1B936}" dt="2021-12-13T08:56:56.497" v="1911" actId="120"/>
          <ac:spMkLst>
            <pc:docMk/>
            <pc:sldMk cId="2242825734" sldId="260"/>
            <ac:spMk id="135" creationId="{E88E7ACD-64BD-4371-9075-470BE0E597E4}"/>
          </ac:spMkLst>
        </pc:spChg>
        <pc:spChg chg="mod">
          <ac:chgData name="Stephen Hill" userId="8fe0d139-5496-4f6a-8181-845081540b32" providerId="ADAL" clId="{1E896CE4-75EA-40E5-B376-44C466B1B936}" dt="2021-12-13T08:57:13.683" v="1914" actId="120"/>
          <ac:spMkLst>
            <pc:docMk/>
            <pc:sldMk cId="2242825734" sldId="260"/>
            <ac:spMk id="136" creationId="{A177EA1A-3FDF-47CE-B9A7-5F647F014205}"/>
          </ac:spMkLst>
        </pc:spChg>
        <pc:grpChg chg="add mod">
          <ac:chgData name="Stephen Hill" userId="8fe0d139-5496-4f6a-8181-845081540b32" providerId="ADAL" clId="{1E896CE4-75EA-40E5-B376-44C466B1B936}" dt="2021-12-13T09:09:13.715" v="2651" actId="164"/>
          <ac:grpSpMkLst>
            <pc:docMk/>
            <pc:sldMk cId="2242825734" sldId="260"/>
            <ac:grpSpMk id="8" creationId="{9EAD066C-0425-4921-9FD9-8DBFC8CDB6F3}"/>
          </ac:grpSpMkLst>
        </pc:grpChg>
        <pc:picChg chg="add mod">
          <ac:chgData name="Stephen Hill" userId="8fe0d139-5496-4f6a-8181-845081540b32" providerId="ADAL" clId="{1E896CE4-75EA-40E5-B376-44C466B1B936}" dt="2021-12-13T08:56:30.868" v="1906" actId="1076"/>
          <ac:picMkLst>
            <pc:docMk/>
            <pc:sldMk cId="2242825734" sldId="260"/>
            <ac:picMk id="80" creationId="{2247C855-26F4-4AFA-BE88-23400B36CABB}"/>
          </ac:picMkLst>
        </pc:picChg>
        <pc:picChg chg="add mod">
          <ac:chgData name="Stephen Hill" userId="8fe0d139-5496-4f6a-8181-845081540b32" providerId="ADAL" clId="{1E896CE4-75EA-40E5-B376-44C466B1B936}" dt="2021-12-13T08:56:42.950" v="1908" actId="1076"/>
          <ac:picMkLst>
            <pc:docMk/>
            <pc:sldMk cId="2242825734" sldId="260"/>
            <ac:picMk id="81" creationId="{B33AE794-312F-4D39-8CB8-52293E458D10}"/>
          </ac:picMkLst>
        </pc:picChg>
        <pc:picChg chg="add mod">
          <ac:chgData name="Stephen Hill" userId="8fe0d139-5496-4f6a-8181-845081540b32" providerId="ADAL" clId="{1E896CE4-75EA-40E5-B376-44C466B1B936}" dt="2021-12-13T08:57:09.802" v="1913" actId="1076"/>
          <ac:picMkLst>
            <pc:docMk/>
            <pc:sldMk cId="2242825734" sldId="260"/>
            <ac:picMk id="82" creationId="{5D94C329-FF3C-4FDD-97CC-84D1F81A0EDA}"/>
          </ac:picMkLst>
        </pc:picChg>
      </pc:sldChg>
    </pc:docChg>
  </pc:docChgLst>
  <pc:docChgLst>
    <pc:chgData name="DT" userId="66fb41a4-fa09-4e1d-b7a6-d995167e9a8a" providerId="ADAL" clId="{611F91AB-348C-4398-8B4A-4B5720EF5A76}"/>
    <pc:docChg chg="delSld">
      <pc:chgData name="DT" userId="66fb41a4-fa09-4e1d-b7a6-d995167e9a8a" providerId="ADAL" clId="{611F91AB-348C-4398-8B4A-4B5720EF5A76}" dt="2021-12-13T09:16:36.856" v="0" actId="47"/>
      <pc:docMkLst>
        <pc:docMk/>
      </pc:docMkLst>
      <pc:sldChg chg="del">
        <pc:chgData name="DT" userId="66fb41a4-fa09-4e1d-b7a6-d995167e9a8a" providerId="ADAL" clId="{611F91AB-348C-4398-8B4A-4B5720EF5A76}" dt="2021-12-13T09:16:36.856" v="0" actId="47"/>
        <pc:sldMkLst>
          <pc:docMk/>
          <pc:sldMk cId="2242825734" sldId="260"/>
        </pc:sldMkLst>
      </pc:sldChg>
    </pc:docChg>
  </pc:docChgLst>
  <pc:docChgLst>
    <pc:chgData name="Stephen Hill" userId="8fe0d139-5496-4f6a-8181-845081540b32" providerId="ADAL" clId="{00D2F22F-B265-45F7-9974-523969911A13}"/>
    <pc:docChg chg="undo custSel addSld delSld modSld">
      <pc:chgData name="Stephen Hill" userId="8fe0d139-5496-4f6a-8181-845081540b32" providerId="ADAL" clId="{00D2F22F-B265-45F7-9974-523969911A13}" dt="2021-12-13T05:21:22.467" v="3226" actId="1076"/>
      <pc:docMkLst>
        <pc:docMk/>
      </pc:docMkLst>
      <pc:sldChg chg="addSp delSp modSp mod">
        <pc:chgData name="Stephen Hill" userId="8fe0d139-5496-4f6a-8181-845081540b32" providerId="ADAL" clId="{00D2F22F-B265-45F7-9974-523969911A13}" dt="2021-12-13T05:20:41.605" v="3221" actId="1076"/>
        <pc:sldMkLst>
          <pc:docMk/>
          <pc:sldMk cId="817505327" sldId="257"/>
        </pc:sldMkLst>
        <pc:spChg chg="mod">
          <ac:chgData name="Stephen Hill" userId="8fe0d139-5496-4f6a-8181-845081540b32" providerId="ADAL" clId="{00D2F22F-B265-45F7-9974-523969911A13}" dt="2021-12-13T05:19:49.619" v="3220" actId="20577"/>
          <ac:spMkLst>
            <pc:docMk/>
            <pc:sldMk cId="817505327" sldId="257"/>
            <ac:spMk id="4" creationId="{BA4DF802-1688-4165-9E16-3006B451CDEB}"/>
          </ac:spMkLst>
        </pc:spChg>
        <pc:spChg chg="mod">
          <ac:chgData name="Stephen Hill" userId="8fe0d139-5496-4f6a-8181-845081540b32" providerId="ADAL" clId="{00D2F22F-B265-45F7-9974-523969911A13}" dt="2021-12-12T09:10:27.407" v="902" actId="14100"/>
          <ac:spMkLst>
            <pc:docMk/>
            <pc:sldMk cId="817505327" sldId="257"/>
            <ac:spMk id="11" creationId="{32ABFCF7-DAE9-455B-A925-BF489F767A6C}"/>
          </ac:spMkLst>
        </pc:spChg>
        <pc:spChg chg="mod">
          <ac:chgData name="Stephen Hill" userId="8fe0d139-5496-4f6a-8181-845081540b32" providerId="ADAL" clId="{00D2F22F-B265-45F7-9974-523969911A13}" dt="2021-12-12T09:20:13.894" v="1053" actId="20577"/>
          <ac:spMkLst>
            <pc:docMk/>
            <pc:sldMk cId="817505327" sldId="257"/>
            <ac:spMk id="14" creationId="{084DAAD2-90C7-410A-8956-6A234B7BA852}"/>
          </ac:spMkLst>
        </pc:spChg>
        <pc:spChg chg="mod">
          <ac:chgData name="Stephen Hill" userId="8fe0d139-5496-4f6a-8181-845081540b32" providerId="ADAL" clId="{00D2F22F-B265-45F7-9974-523969911A13}" dt="2021-12-12T09:13:41.710" v="951" actId="20577"/>
          <ac:spMkLst>
            <pc:docMk/>
            <pc:sldMk cId="817505327" sldId="257"/>
            <ac:spMk id="18" creationId="{433102FD-0EC6-4C77-B875-36B91101E456}"/>
          </ac:spMkLst>
        </pc:spChg>
        <pc:spChg chg="mod">
          <ac:chgData name="Stephen Hill" userId="8fe0d139-5496-4f6a-8181-845081540b32" providerId="ADAL" clId="{00D2F22F-B265-45F7-9974-523969911A13}" dt="2021-12-12T08:53:04.917" v="21" actId="20577"/>
          <ac:spMkLst>
            <pc:docMk/>
            <pc:sldMk cId="817505327" sldId="257"/>
            <ac:spMk id="19" creationId="{722031E2-B2A3-4241-8E85-6994FF6208DE}"/>
          </ac:spMkLst>
        </pc:spChg>
        <pc:spChg chg="del">
          <ac:chgData name="Stephen Hill" userId="8fe0d139-5496-4f6a-8181-845081540b32" providerId="ADAL" clId="{00D2F22F-B265-45F7-9974-523969911A13}" dt="2021-12-12T09:17:05.848" v="1005" actId="478"/>
          <ac:spMkLst>
            <pc:docMk/>
            <pc:sldMk cId="817505327" sldId="257"/>
            <ac:spMk id="22" creationId="{0C70390A-1EEC-446F-9C31-962F3A09A740}"/>
          </ac:spMkLst>
        </pc:spChg>
        <pc:spChg chg="mod">
          <ac:chgData name="Stephen Hill" userId="8fe0d139-5496-4f6a-8181-845081540b32" providerId="ADAL" clId="{00D2F22F-B265-45F7-9974-523969911A13}" dt="2021-12-12T09:24:29.080" v="1290" actId="113"/>
          <ac:spMkLst>
            <pc:docMk/>
            <pc:sldMk cId="817505327" sldId="257"/>
            <ac:spMk id="25" creationId="{EC7A5317-DE68-40A8-B290-38FACB729D31}"/>
          </ac:spMkLst>
        </pc:spChg>
        <pc:spChg chg="mod">
          <ac:chgData name="Stephen Hill" userId="8fe0d139-5496-4f6a-8181-845081540b32" providerId="ADAL" clId="{00D2F22F-B265-45F7-9974-523969911A13}" dt="2021-12-12T09:06:11.880" v="511" actId="14100"/>
          <ac:spMkLst>
            <pc:docMk/>
            <pc:sldMk cId="817505327" sldId="257"/>
            <ac:spMk id="40" creationId="{AA59687F-3A68-47F8-A600-DFFD48CDDB01}"/>
          </ac:spMkLst>
        </pc:spChg>
        <pc:spChg chg="mod">
          <ac:chgData name="Stephen Hill" userId="8fe0d139-5496-4f6a-8181-845081540b32" providerId="ADAL" clId="{00D2F22F-B265-45F7-9974-523969911A13}" dt="2021-12-12T09:17:16.142" v="1009" actId="14100"/>
          <ac:spMkLst>
            <pc:docMk/>
            <pc:sldMk cId="817505327" sldId="257"/>
            <ac:spMk id="45" creationId="{BE1D1643-B0B2-41D2-A8D3-8A9AF192FF58}"/>
          </ac:spMkLst>
        </pc:spChg>
        <pc:spChg chg="del mod">
          <ac:chgData name="Stephen Hill" userId="8fe0d139-5496-4f6a-8181-845081540b32" providerId="ADAL" clId="{00D2F22F-B265-45F7-9974-523969911A13}" dt="2021-12-12T09:18:24.520" v="1027" actId="478"/>
          <ac:spMkLst>
            <pc:docMk/>
            <pc:sldMk cId="817505327" sldId="257"/>
            <ac:spMk id="67" creationId="{42AFDFBF-E4EE-443D-9A63-760A2A235246}"/>
          </ac:spMkLst>
        </pc:spChg>
        <pc:spChg chg="del mod">
          <ac:chgData name="Stephen Hill" userId="8fe0d139-5496-4f6a-8181-845081540b32" providerId="ADAL" clId="{00D2F22F-B265-45F7-9974-523969911A13}" dt="2021-12-12T09:20:41.338" v="1058" actId="478"/>
          <ac:spMkLst>
            <pc:docMk/>
            <pc:sldMk cId="817505327" sldId="257"/>
            <ac:spMk id="68" creationId="{27388DC0-974F-4B92-B462-834E8E6F0668}"/>
          </ac:spMkLst>
        </pc:spChg>
        <pc:spChg chg="mod">
          <ac:chgData name="Stephen Hill" userId="8fe0d139-5496-4f6a-8181-845081540b32" providerId="ADAL" clId="{00D2F22F-B265-45F7-9974-523969911A13}" dt="2021-12-12T09:06:14.403" v="512" actId="14100"/>
          <ac:spMkLst>
            <pc:docMk/>
            <pc:sldMk cId="817505327" sldId="257"/>
            <ac:spMk id="74" creationId="{8E16C601-47F2-4DC9-B453-8B1C8C229C57}"/>
          </ac:spMkLst>
        </pc:spChg>
        <pc:spChg chg="mod">
          <ac:chgData name="Stephen Hill" userId="8fe0d139-5496-4f6a-8181-845081540b32" providerId="ADAL" clId="{00D2F22F-B265-45F7-9974-523969911A13}" dt="2021-12-13T05:19:28.490" v="3217" actId="1076"/>
          <ac:spMkLst>
            <pc:docMk/>
            <pc:sldMk cId="817505327" sldId="257"/>
            <ac:spMk id="84" creationId="{681F7341-C064-4727-915D-145B44B58981}"/>
          </ac:spMkLst>
        </pc:spChg>
        <pc:spChg chg="mod">
          <ac:chgData name="Stephen Hill" userId="8fe0d139-5496-4f6a-8181-845081540b32" providerId="ADAL" clId="{00D2F22F-B265-45F7-9974-523969911A13}" dt="2021-12-13T05:19:28.490" v="3217" actId="1076"/>
          <ac:spMkLst>
            <pc:docMk/>
            <pc:sldMk cId="817505327" sldId="257"/>
            <ac:spMk id="85" creationId="{D2EAC188-04C9-48CD-9874-51C59C986E6A}"/>
          </ac:spMkLst>
        </pc:spChg>
        <pc:spChg chg="add mod">
          <ac:chgData name="Stephen Hill" userId="8fe0d139-5496-4f6a-8181-845081540b32" providerId="ADAL" clId="{00D2F22F-B265-45F7-9974-523969911A13}" dt="2021-12-13T05:19:17.914" v="3216" actId="1076"/>
          <ac:spMkLst>
            <pc:docMk/>
            <pc:sldMk cId="817505327" sldId="257"/>
            <ac:spMk id="102" creationId="{BE65BD25-CC66-4CA0-9755-166FD0A6760F}"/>
          </ac:spMkLst>
        </pc:spChg>
        <pc:spChg chg="add mod">
          <ac:chgData name="Stephen Hill" userId="8fe0d139-5496-4f6a-8181-845081540b32" providerId="ADAL" clId="{00D2F22F-B265-45F7-9974-523969911A13}" dt="2021-12-13T05:19:17.914" v="3216" actId="1076"/>
          <ac:spMkLst>
            <pc:docMk/>
            <pc:sldMk cId="817505327" sldId="257"/>
            <ac:spMk id="103" creationId="{F1452115-EED0-4DB4-AC71-D2CE3A51D23D}"/>
          </ac:spMkLst>
        </pc:spChg>
        <pc:spChg chg="mod">
          <ac:chgData name="Stephen Hill" userId="8fe0d139-5496-4f6a-8181-845081540b32" providerId="ADAL" clId="{00D2F22F-B265-45F7-9974-523969911A13}" dt="2021-12-13T05:19:28.490" v="3217" actId="1076"/>
          <ac:spMkLst>
            <pc:docMk/>
            <pc:sldMk cId="817505327" sldId="257"/>
            <ac:spMk id="121" creationId="{B457BDA6-C498-4CFB-9820-D1E588008A2D}"/>
          </ac:spMkLst>
        </pc:spChg>
        <pc:spChg chg="del">
          <ac:chgData name="Stephen Hill" userId="8fe0d139-5496-4f6a-8181-845081540b32" providerId="ADAL" clId="{00D2F22F-B265-45F7-9974-523969911A13}" dt="2021-12-12T09:10:53.765" v="906" actId="478"/>
          <ac:spMkLst>
            <pc:docMk/>
            <pc:sldMk cId="817505327" sldId="257"/>
            <ac:spMk id="122" creationId="{51D736F9-D919-49F5-94A5-51D34FFFC37D}"/>
          </ac:spMkLst>
        </pc:spChg>
        <pc:spChg chg="add mod">
          <ac:chgData name="Stephen Hill" userId="8fe0d139-5496-4f6a-8181-845081540b32" providerId="ADAL" clId="{00D2F22F-B265-45F7-9974-523969911A13}" dt="2021-12-13T05:19:17.914" v="3216" actId="1076"/>
          <ac:spMkLst>
            <pc:docMk/>
            <pc:sldMk cId="817505327" sldId="257"/>
            <ac:spMk id="129" creationId="{08F6B1A8-416E-4902-8E81-5C238D7CA34D}"/>
          </ac:spMkLst>
        </pc:spChg>
        <pc:spChg chg="add mod">
          <ac:chgData name="Stephen Hill" userId="8fe0d139-5496-4f6a-8181-845081540b32" providerId="ADAL" clId="{00D2F22F-B265-45F7-9974-523969911A13}" dt="2021-12-12T09:07:55.277" v="680" actId="1076"/>
          <ac:spMkLst>
            <pc:docMk/>
            <pc:sldMk cId="817505327" sldId="257"/>
            <ac:spMk id="130" creationId="{5A6D0A66-2339-4A1D-A766-AED1A204F9B7}"/>
          </ac:spMkLst>
        </pc:spChg>
        <pc:spChg chg="add mod">
          <ac:chgData name="Stephen Hill" userId="8fe0d139-5496-4f6a-8181-845081540b32" providerId="ADAL" clId="{00D2F22F-B265-45F7-9974-523969911A13}" dt="2021-12-12T09:07:50.322" v="679" actId="571"/>
          <ac:spMkLst>
            <pc:docMk/>
            <pc:sldMk cId="817505327" sldId="257"/>
            <ac:spMk id="131" creationId="{208C5046-968E-40B9-B59D-229ACE37821D}"/>
          </ac:spMkLst>
        </pc:spChg>
        <pc:spChg chg="mod">
          <ac:chgData name="Stephen Hill" userId="8fe0d139-5496-4f6a-8181-845081540b32" providerId="ADAL" clId="{00D2F22F-B265-45F7-9974-523969911A13}" dt="2021-12-12T09:18:13.194" v="1024" actId="14100"/>
          <ac:spMkLst>
            <pc:docMk/>
            <pc:sldMk cId="817505327" sldId="257"/>
            <ac:spMk id="137" creationId="{263504F8-2D94-432A-AF15-881272B46595}"/>
          </ac:spMkLst>
        </pc:spChg>
        <pc:spChg chg="mod">
          <ac:chgData name="Stephen Hill" userId="8fe0d139-5496-4f6a-8181-845081540b32" providerId="ADAL" clId="{00D2F22F-B265-45F7-9974-523969911A13}" dt="2021-12-12T09:31:04.090" v="1368" actId="20577"/>
          <ac:spMkLst>
            <pc:docMk/>
            <pc:sldMk cId="817505327" sldId="257"/>
            <ac:spMk id="138" creationId="{1137B6AF-9D54-424E-B199-69A4CA06EBB7}"/>
          </ac:spMkLst>
        </pc:spChg>
        <pc:spChg chg="mod">
          <ac:chgData name="Stephen Hill" userId="8fe0d139-5496-4f6a-8181-845081540b32" providerId="ADAL" clId="{00D2F22F-B265-45F7-9974-523969911A13}" dt="2021-12-12T09:18:15.717" v="1025" actId="14100"/>
          <ac:spMkLst>
            <pc:docMk/>
            <pc:sldMk cId="817505327" sldId="257"/>
            <ac:spMk id="139" creationId="{83286D0B-73B5-4C61-A2AB-658F72E5F039}"/>
          </ac:spMkLst>
        </pc:spChg>
        <pc:spChg chg="del">
          <ac:chgData name="Stephen Hill" userId="8fe0d139-5496-4f6a-8181-845081540b32" providerId="ADAL" clId="{00D2F22F-B265-45F7-9974-523969911A13}" dt="2021-12-12T09:17:01.072" v="1003" actId="478"/>
          <ac:spMkLst>
            <pc:docMk/>
            <pc:sldMk cId="817505327" sldId="257"/>
            <ac:spMk id="152" creationId="{09265604-B3AC-4A4F-B132-91EEB5B0D039}"/>
          </ac:spMkLst>
        </pc:spChg>
        <pc:spChg chg="add mod">
          <ac:chgData name="Stephen Hill" userId="8fe0d139-5496-4f6a-8181-845081540b32" providerId="ADAL" clId="{00D2F22F-B265-45F7-9974-523969911A13}" dt="2021-12-12T09:09:13.267" v="733" actId="1076"/>
          <ac:spMkLst>
            <pc:docMk/>
            <pc:sldMk cId="817505327" sldId="257"/>
            <ac:spMk id="155" creationId="{DB090A77-A3EF-4314-828A-23F4D1981C3F}"/>
          </ac:spMkLst>
        </pc:spChg>
        <pc:spChg chg="add mod">
          <ac:chgData name="Stephen Hill" userId="8fe0d139-5496-4f6a-8181-845081540b32" providerId="ADAL" clId="{00D2F22F-B265-45F7-9974-523969911A13}" dt="2021-12-12T09:24:33.198" v="1291" actId="113"/>
          <ac:spMkLst>
            <pc:docMk/>
            <pc:sldMk cId="817505327" sldId="257"/>
            <ac:spMk id="158" creationId="{604F597E-0697-41B4-8177-A956A8D86617}"/>
          </ac:spMkLst>
        </pc:spChg>
        <pc:spChg chg="add mod">
          <ac:chgData name="Stephen Hill" userId="8fe0d139-5496-4f6a-8181-845081540b32" providerId="ADAL" clId="{00D2F22F-B265-45F7-9974-523969911A13}" dt="2021-12-13T05:20:41.605" v="3221" actId="1076"/>
          <ac:spMkLst>
            <pc:docMk/>
            <pc:sldMk cId="817505327" sldId="257"/>
            <ac:spMk id="171" creationId="{DCAB4622-29D7-4290-A44C-EF2F949A153B}"/>
          </ac:spMkLst>
        </pc:spChg>
        <pc:spChg chg="add del mod">
          <ac:chgData name="Stephen Hill" userId="8fe0d139-5496-4f6a-8181-845081540b32" providerId="ADAL" clId="{00D2F22F-B265-45F7-9974-523969911A13}" dt="2021-12-12T09:22:27.255" v="1234" actId="478"/>
          <ac:spMkLst>
            <pc:docMk/>
            <pc:sldMk cId="817505327" sldId="257"/>
            <ac:spMk id="175" creationId="{289CF6C2-AB97-4E17-96B0-9DB02280E5D2}"/>
          </ac:spMkLst>
        </pc:spChg>
        <pc:spChg chg="add mod">
          <ac:chgData name="Stephen Hill" userId="8fe0d139-5496-4f6a-8181-845081540b32" providerId="ADAL" clId="{00D2F22F-B265-45F7-9974-523969911A13}" dt="2021-12-12T09:29:53.076" v="1351" actId="14100"/>
          <ac:spMkLst>
            <pc:docMk/>
            <pc:sldMk cId="817505327" sldId="257"/>
            <ac:spMk id="204" creationId="{A8F83F8C-FA49-448D-94D2-59F12E0F59D2}"/>
          </ac:spMkLst>
        </pc:spChg>
        <pc:spChg chg="add mod">
          <ac:chgData name="Stephen Hill" userId="8fe0d139-5496-4f6a-8181-845081540b32" providerId="ADAL" clId="{00D2F22F-B265-45F7-9974-523969911A13}" dt="2021-12-12T09:30:56.613" v="1366" actId="14100"/>
          <ac:spMkLst>
            <pc:docMk/>
            <pc:sldMk cId="817505327" sldId="257"/>
            <ac:spMk id="205" creationId="{E228EC2F-72FD-4CE6-B286-81F07D08005F}"/>
          </ac:spMkLst>
        </pc:spChg>
        <pc:grpChg chg="add mod">
          <ac:chgData name="Stephen Hill" userId="8fe0d139-5496-4f6a-8181-845081540b32" providerId="ADAL" clId="{00D2F22F-B265-45F7-9974-523969911A13}" dt="2021-12-12T09:19:00.221" v="1037" actId="14100"/>
          <ac:grpSpMkLst>
            <pc:docMk/>
            <pc:sldMk cId="817505327" sldId="257"/>
            <ac:grpSpMk id="23" creationId="{3A2C416A-1D06-43CF-9A44-47F71F8A214D}"/>
          </ac:grpSpMkLst>
        </pc:grpChg>
        <pc:grpChg chg="add mod">
          <ac:chgData name="Stephen Hill" userId="8fe0d139-5496-4f6a-8181-845081540b32" providerId="ADAL" clId="{00D2F22F-B265-45F7-9974-523969911A13}" dt="2021-12-12T09:26:59.676" v="1317" actId="14100"/>
          <ac:grpSpMkLst>
            <pc:docMk/>
            <pc:sldMk cId="817505327" sldId="257"/>
            <ac:grpSpMk id="26" creationId="{D0EFB02B-3ED1-4A4B-B43A-66FBD94A1516}"/>
          </ac:grpSpMkLst>
        </pc:grpChg>
        <pc:grpChg chg="add mod">
          <ac:chgData name="Stephen Hill" userId="8fe0d139-5496-4f6a-8181-845081540b32" providerId="ADAL" clId="{00D2F22F-B265-45F7-9974-523969911A13}" dt="2021-12-12T09:26:59.676" v="1317" actId="14100"/>
          <ac:grpSpMkLst>
            <pc:docMk/>
            <pc:sldMk cId="817505327" sldId="257"/>
            <ac:grpSpMk id="182" creationId="{72D216A4-C2C1-4E93-AAB9-15FB5EA320F0}"/>
          </ac:grpSpMkLst>
        </pc:grpChg>
        <pc:grpChg chg="add mod">
          <ac:chgData name="Stephen Hill" userId="8fe0d139-5496-4f6a-8181-845081540b32" providerId="ADAL" clId="{00D2F22F-B265-45F7-9974-523969911A13}" dt="2021-12-12T09:27:09.533" v="1319" actId="1076"/>
          <ac:grpSpMkLst>
            <pc:docMk/>
            <pc:sldMk cId="817505327" sldId="257"/>
            <ac:grpSpMk id="187" creationId="{AFF4E9ED-DE84-45A9-9AD5-BE5722013AC1}"/>
          </ac:grpSpMkLst>
        </pc:grpChg>
        <pc:grpChg chg="add mod">
          <ac:chgData name="Stephen Hill" userId="8fe0d139-5496-4f6a-8181-845081540b32" providerId="ADAL" clId="{00D2F22F-B265-45F7-9974-523969911A13}" dt="2021-12-12T09:27:06.411" v="1318" actId="1076"/>
          <ac:grpSpMkLst>
            <pc:docMk/>
            <pc:sldMk cId="817505327" sldId="257"/>
            <ac:grpSpMk id="192" creationId="{24F4A48A-9B0A-4C7A-A8FF-5850297BEF48}"/>
          </ac:grpSpMkLst>
        </pc:grpChg>
        <pc:grpChg chg="add mod">
          <ac:chgData name="Stephen Hill" userId="8fe0d139-5496-4f6a-8181-845081540b32" providerId="ADAL" clId="{00D2F22F-B265-45F7-9974-523969911A13}" dt="2021-12-12T09:30:46.611" v="1364" actId="1076"/>
          <ac:grpSpMkLst>
            <pc:docMk/>
            <pc:sldMk cId="817505327" sldId="257"/>
            <ac:grpSpMk id="206" creationId="{587E6C77-0AF0-463E-B28A-263A7A503142}"/>
          </ac:grpSpMkLst>
        </pc:grpChg>
        <pc:picChg chg="del">
          <ac:chgData name="Stephen Hill" userId="8fe0d139-5496-4f6a-8181-845081540b32" providerId="ADAL" clId="{00D2F22F-B265-45F7-9974-523969911A13}" dt="2021-12-12T08:54:04.854" v="60" actId="478"/>
          <ac:picMkLst>
            <pc:docMk/>
            <pc:sldMk cId="817505327" sldId="257"/>
            <ac:picMk id="2" creationId="{159B019C-84DD-4F4C-8DDD-ABFACD0DCA09}"/>
          </ac:picMkLst>
        </pc:picChg>
        <pc:picChg chg="add mod">
          <ac:chgData name="Stephen Hill" userId="8fe0d139-5496-4f6a-8181-845081540b32" providerId="ADAL" clId="{00D2F22F-B265-45F7-9974-523969911A13}" dt="2021-12-12T09:13:14.098" v="948" actId="14100"/>
          <ac:picMkLst>
            <pc:docMk/>
            <pc:sldMk cId="817505327" sldId="257"/>
            <ac:picMk id="3" creationId="{DEAB38F6-53DF-4FEA-A37F-19501D23601E}"/>
          </ac:picMkLst>
        </pc:picChg>
        <pc:picChg chg="add mod">
          <ac:chgData name="Stephen Hill" userId="8fe0d139-5496-4f6a-8181-845081540b32" providerId="ADAL" clId="{00D2F22F-B265-45F7-9974-523969911A13}" dt="2021-12-12T09:13:16.878" v="949" actId="14100"/>
          <ac:picMkLst>
            <pc:docMk/>
            <pc:sldMk cId="817505327" sldId="257"/>
            <ac:picMk id="5" creationId="{D03FE027-D2EE-42C7-B407-A4F0EBDDE508}"/>
          </ac:picMkLst>
        </pc:picChg>
        <pc:picChg chg="del">
          <ac:chgData name="Stephen Hill" userId="8fe0d139-5496-4f6a-8181-845081540b32" providerId="ADAL" clId="{00D2F22F-B265-45F7-9974-523969911A13}" dt="2021-12-12T08:54:08.657" v="62" actId="478"/>
          <ac:picMkLst>
            <pc:docMk/>
            <pc:sldMk cId="817505327" sldId="257"/>
            <ac:picMk id="6" creationId="{006A7887-EB4D-4871-BE6B-3DADEC7C1926}"/>
          </ac:picMkLst>
        </pc:picChg>
        <pc:picChg chg="del">
          <ac:chgData name="Stephen Hill" userId="8fe0d139-5496-4f6a-8181-845081540b32" providerId="ADAL" clId="{00D2F22F-B265-45F7-9974-523969911A13}" dt="2021-12-12T08:54:10.215" v="63" actId="478"/>
          <ac:picMkLst>
            <pc:docMk/>
            <pc:sldMk cId="817505327" sldId="257"/>
            <ac:picMk id="8" creationId="{F180344E-D556-4FBE-9746-D7707E23B1A6}"/>
          </ac:picMkLst>
        </pc:picChg>
        <pc:picChg chg="del">
          <ac:chgData name="Stephen Hill" userId="8fe0d139-5496-4f6a-8181-845081540b32" providerId="ADAL" clId="{00D2F22F-B265-45F7-9974-523969911A13}" dt="2021-12-12T08:54:11.916" v="64" actId="478"/>
          <ac:picMkLst>
            <pc:docMk/>
            <pc:sldMk cId="817505327" sldId="257"/>
            <ac:picMk id="9" creationId="{C8DB9FEA-DDEF-4F1A-8A17-C6954EEE1B28}"/>
          </ac:picMkLst>
        </pc:picChg>
        <pc:picChg chg="add mod">
          <ac:chgData name="Stephen Hill" userId="8fe0d139-5496-4f6a-8181-845081540b32" providerId="ADAL" clId="{00D2F22F-B265-45F7-9974-523969911A13}" dt="2021-12-12T09:13:10.450" v="947" actId="14100"/>
          <ac:picMkLst>
            <pc:docMk/>
            <pc:sldMk cId="817505327" sldId="257"/>
            <ac:picMk id="10" creationId="{EC1DF3A9-BB4E-4E01-B728-F517528CEFA4}"/>
          </ac:picMkLst>
        </pc:picChg>
        <pc:picChg chg="del">
          <ac:chgData name="Stephen Hill" userId="8fe0d139-5496-4f6a-8181-845081540b32" providerId="ADAL" clId="{00D2F22F-B265-45F7-9974-523969911A13}" dt="2021-12-12T08:54:06.791" v="61" actId="478"/>
          <ac:picMkLst>
            <pc:docMk/>
            <pc:sldMk cId="817505327" sldId="257"/>
            <ac:picMk id="13" creationId="{25305FA5-B59A-47F1-87DD-E1AA4CE3CC9A}"/>
          </ac:picMkLst>
        </pc:picChg>
        <pc:picChg chg="del">
          <ac:chgData name="Stephen Hill" userId="8fe0d139-5496-4f6a-8181-845081540b32" providerId="ADAL" clId="{00D2F22F-B265-45F7-9974-523969911A13}" dt="2021-12-12T08:55:13.645" v="65" actId="478"/>
          <ac:picMkLst>
            <pc:docMk/>
            <pc:sldMk cId="817505327" sldId="257"/>
            <ac:picMk id="16" creationId="{8F34754E-1403-42CB-8F50-C61E60333317}"/>
          </ac:picMkLst>
        </pc:picChg>
        <pc:picChg chg="del">
          <ac:chgData name="Stephen Hill" userId="8fe0d139-5496-4f6a-8181-845081540b32" providerId="ADAL" clId="{00D2F22F-B265-45F7-9974-523969911A13}" dt="2021-12-12T08:55:19.723" v="67" actId="478"/>
          <ac:picMkLst>
            <pc:docMk/>
            <pc:sldMk cId="817505327" sldId="257"/>
            <ac:picMk id="20" creationId="{A9B7CEF1-A84C-42E0-997C-ABF19E63C94D}"/>
          </ac:picMkLst>
        </pc:picChg>
        <pc:picChg chg="del">
          <ac:chgData name="Stephen Hill" userId="8fe0d139-5496-4f6a-8181-845081540b32" providerId="ADAL" clId="{00D2F22F-B265-45F7-9974-523969911A13}" dt="2021-12-12T08:55:16.189" v="66" actId="478"/>
          <ac:picMkLst>
            <pc:docMk/>
            <pc:sldMk cId="817505327" sldId="257"/>
            <ac:picMk id="30" creationId="{F8DCC476-5FD5-404A-9AD1-1A718C073FDF}"/>
          </ac:picMkLst>
        </pc:picChg>
        <pc:picChg chg="add mod">
          <ac:chgData name="Stephen Hill" userId="8fe0d139-5496-4f6a-8181-845081540b32" providerId="ADAL" clId="{00D2F22F-B265-45F7-9974-523969911A13}" dt="2021-12-12T09:27:23.575" v="1322" actId="1076"/>
          <ac:picMkLst>
            <pc:docMk/>
            <pc:sldMk cId="817505327" sldId="257"/>
            <ac:picMk id="87" creationId="{1E6B9CFE-7A53-49EC-B8FF-81217B1AD6A0}"/>
          </ac:picMkLst>
        </pc:picChg>
        <pc:picChg chg="add mod">
          <ac:chgData name="Stephen Hill" userId="8fe0d139-5496-4f6a-8181-845081540b32" providerId="ADAL" clId="{00D2F22F-B265-45F7-9974-523969911A13}" dt="2021-12-12T09:27:31.460" v="1325" actId="1076"/>
          <ac:picMkLst>
            <pc:docMk/>
            <pc:sldMk cId="817505327" sldId="257"/>
            <ac:picMk id="88" creationId="{F44882A0-2901-4134-8C59-B7A2BB929ECA}"/>
          </ac:picMkLst>
        </pc:picChg>
        <pc:picChg chg="add mod">
          <ac:chgData name="Stephen Hill" userId="8fe0d139-5496-4f6a-8181-845081540b32" providerId="ADAL" clId="{00D2F22F-B265-45F7-9974-523969911A13}" dt="2021-12-12T09:27:36.994" v="1327" actId="1076"/>
          <ac:picMkLst>
            <pc:docMk/>
            <pc:sldMk cId="817505327" sldId="257"/>
            <ac:picMk id="89" creationId="{FB0A3479-1A58-4B52-B368-EF96363B82FD}"/>
          </ac:picMkLst>
        </pc:picChg>
        <pc:picChg chg="add mod">
          <ac:chgData name="Stephen Hill" userId="8fe0d139-5496-4f6a-8181-845081540b32" providerId="ADAL" clId="{00D2F22F-B265-45F7-9974-523969911A13}" dt="2021-12-12T09:27:16.807" v="1320" actId="14100"/>
          <ac:picMkLst>
            <pc:docMk/>
            <pc:sldMk cId="817505327" sldId="257"/>
            <ac:picMk id="90" creationId="{4FFB6C36-6D37-4787-BA80-A04A3713A3BE}"/>
          </ac:picMkLst>
        </pc:picChg>
        <pc:picChg chg="add mod">
          <ac:chgData name="Stephen Hill" userId="8fe0d139-5496-4f6a-8181-845081540b32" providerId="ADAL" clId="{00D2F22F-B265-45F7-9974-523969911A13}" dt="2021-12-12T09:09:19.511" v="734" actId="1076"/>
          <ac:picMkLst>
            <pc:docMk/>
            <pc:sldMk cId="817505327" sldId="257"/>
            <ac:picMk id="91" creationId="{70F3320D-8E66-40AE-B18B-FC4FE29BFA83}"/>
          </ac:picMkLst>
        </pc:picChg>
        <pc:picChg chg="add mod">
          <ac:chgData name="Stephen Hill" userId="8fe0d139-5496-4f6a-8181-845081540b32" providerId="ADAL" clId="{00D2F22F-B265-45F7-9974-523969911A13}" dt="2021-12-12T09:31:13.157" v="1369" actId="1076"/>
          <ac:picMkLst>
            <pc:docMk/>
            <pc:sldMk cId="817505327" sldId="257"/>
            <ac:picMk id="92" creationId="{A214A47D-11F4-432C-8C04-4D1EEF746B99}"/>
          </ac:picMkLst>
        </pc:picChg>
        <pc:picChg chg="add mod">
          <ac:chgData name="Stephen Hill" userId="8fe0d139-5496-4f6a-8181-845081540b32" providerId="ADAL" clId="{00D2F22F-B265-45F7-9974-523969911A13}" dt="2021-12-12T09:29:25.281" v="1346" actId="1036"/>
          <ac:picMkLst>
            <pc:docMk/>
            <pc:sldMk cId="817505327" sldId="257"/>
            <ac:picMk id="93" creationId="{AE622E50-F9CE-4902-82D8-4F7A6A4BA4DB}"/>
          </ac:picMkLst>
        </pc:picChg>
        <pc:picChg chg="add mod">
          <ac:chgData name="Stephen Hill" userId="8fe0d139-5496-4f6a-8181-845081540b32" providerId="ADAL" clId="{00D2F22F-B265-45F7-9974-523969911A13}" dt="2021-12-12T09:29:25.281" v="1346" actId="1036"/>
          <ac:picMkLst>
            <pc:docMk/>
            <pc:sldMk cId="817505327" sldId="257"/>
            <ac:picMk id="99" creationId="{39B3C7AD-C466-4C0C-862E-F6560BDAB914}"/>
          </ac:picMkLst>
        </pc:picChg>
        <pc:picChg chg="add mod">
          <ac:chgData name="Stephen Hill" userId="8fe0d139-5496-4f6a-8181-845081540b32" providerId="ADAL" clId="{00D2F22F-B265-45F7-9974-523969911A13}" dt="2021-12-12T09:29:25.281" v="1346" actId="1036"/>
          <ac:picMkLst>
            <pc:docMk/>
            <pc:sldMk cId="817505327" sldId="257"/>
            <ac:picMk id="101" creationId="{13677252-0180-4907-98E5-590F7C16492B}"/>
          </ac:picMkLst>
        </pc:picChg>
        <pc:picChg chg="del">
          <ac:chgData name="Stephen Hill" userId="8fe0d139-5496-4f6a-8181-845081540b32" providerId="ADAL" clId="{00D2F22F-B265-45F7-9974-523969911A13}" dt="2021-12-12T08:55:24.842" v="68" actId="478"/>
          <ac:picMkLst>
            <pc:docMk/>
            <pc:sldMk cId="817505327" sldId="257"/>
            <ac:picMk id="147" creationId="{9DF066CE-3EA9-418A-84E8-9AEC76F6536A}"/>
          </ac:picMkLst>
        </pc:picChg>
        <pc:cxnChg chg="del">
          <ac:chgData name="Stephen Hill" userId="8fe0d139-5496-4f6a-8181-845081540b32" providerId="ADAL" clId="{00D2F22F-B265-45F7-9974-523969911A13}" dt="2021-12-12T09:17:07.752" v="1006" actId="478"/>
          <ac:cxnSpMkLst>
            <pc:docMk/>
            <pc:sldMk cId="817505327" sldId="257"/>
            <ac:cxnSpMk id="70" creationId="{E1497933-0ABE-499F-8D14-CEF3EDF7252B}"/>
          </ac:cxnSpMkLst>
        </pc:cxnChg>
        <pc:cxnChg chg="del">
          <ac:chgData name="Stephen Hill" userId="8fe0d139-5496-4f6a-8181-845081540b32" providerId="ADAL" clId="{00D2F22F-B265-45F7-9974-523969911A13}" dt="2021-12-12T09:17:09.327" v="1007" actId="478"/>
          <ac:cxnSpMkLst>
            <pc:docMk/>
            <pc:sldMk cId="817505327" sldId="257"/>
            <ac:cxnSpMk id="71" creationId="{CB0E2E48-14B0-4E65-B9F3-106F964DE893}"/>
          </ac:cxnSpMkLst>
        </pc:cxnChg>
        <pc:cxnChg chg="del">
          <ac:chgData name="Stephen Hill" userId="8fe0d139-5496-4f6a-8181-845081540b32" providerId="ADAL" clId="{00D2F22F-B265-45F7-9974-523969911A13}" dt="2021-12-12T09:05:44.661" v="505" actId="478"/>
          <ac:cxnSpMkLst>
            <pc:docMk/>
            <pc:sldMk cId="817505327" sldId="257"/>
            <ac:cxnSpMk id="79" creationId="{B0749ACF-80FE-419E-AFF2-9CAA1DB1A292}"/>
          </ac:cxnSpMkLst>
        </pc:cxnChg>
        <pc:cxnChg chg="del">
          <ac:chgData name="Stephen Hill" userId="8fe0d139-5496-4f6a-8181-845081540b32" providerId="ADAL" clId="{00D2F22F-B265-45F7-9974-523969911A13}" dt="2021-12-12T09:06:16.164" v="513" actId="478"/>
          <ac:cxnSpMkLst>
            <pc:docMk/>
            <pc:sldMk cId="817505327" sldId="257"/>
            <ac:cxnSpMk id="81" creationId="{713A7999-C111-48C9-AF1B-923467E9FB94}"/>
          </ac:cxnSpMkLst>
        </pc:cxnChg>
        <pc:cxnChg chg="mod">
          <ac:chgData name="Stephen Hill" userId="8fe0d139-5496-4f6a-8181-845081540b32" providerId="ADAL" clId="{00D2F22F-B265-45F7-9974-523969911A13}" dt="2021-12-12T09:09:09.127" v="731" actId="1036"/>
          <ac:cxnSpMkLst>
            <pc:docMk/>
            <pc:sldMk cId="817505327" sldId="257"/>
            <ac:cxnSpMk id="82" creationId="{8B003878-4798-43ED-89D2-FAD2435ADEC3}"/>
          </ac:cxnSpMkLst>
        </pc:cxnChg>
        <pc:cxnChg chg="del mod">
          <ac:chgData name="Stephen Hill" userId="8fe0d139-5496-4f6a-8181-845081540b32" providerId="ADAL" clId="{00D2F22F-B265-45F7-9974-523969911A13}" dt="2021-12-12T09:23:51.303" v="1288" actId="478"/>
          <ac:cxnSpMkLst>
            <pc:docMk/>
            <pc:sldMk cId="817505327" sldId="257"/>
            <ac:cxnSpMk id="83" creationId="{223DB59C-185A-4D7B-89E7-7E621CA9E67D}"/>
          </ac:cxnSpMkLst>
        </pc:cxnChg>
        <pc:cxnChg chg="del">
          <ac:chgData name="Stephen Hill" userId="8fe0d139-5496-4f6a-8181-845081540b32" providerId="ADAL" clId="{00D2F22F-B265-45F7-9974-523969911A13}" dt="2021-12-12T09:17:11.568" v="1008" actId="478"/>
          <ac:cxnSpMkLst>
            <pc:docMk/>
            <pc:sldMk cId="817505327" sldId="257"/>
            <ac:cxnSpMk id="86" creationId="{AFBFBFFF-550E-49FF-8A8E-64F8710C9B5B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4" creationId="{929033E9-15BB-48D7-B2BB-C0B03C7965B6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5" creationId="{91A1AB5B-9622-4671-A5B7-2BA40DEC90F0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6" creationId="{7FC26680-8845-45D9-B279-9FC6591C5DA7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7" creationId="{280FB648-ED16-4688-9E7C-D32648891AA6}"/>
          </ac:cxnSpMkLst>
        </pc:cxnChg>
        <pc:cxnChg chg="del">
          <ac:chgData name="Stephen Hill" userId="8fe0d139-5496-4f6a-8181-845081540b32" providerId="ADAL" clId="{00D2F22F-B265-45F7-9974-523969911A13}" dt="2021-12-12T09:05:14.519" v="497" actId="478"/>
          <ac:cxnSpMkLst>
            <pc:docMk/>
            <pc:sldMk cId="817505327" sldId="257"/>
            <ac:cxnSpMk id="98" creationId="{06E6C255-72AA-4B97-8DF6-F4DD5BFAEE25}"/>
          </ac:cxnSpMkLst>
        </pc:cxnChg>
        <pc:cxnChg chg="mod">
          <ac:chgData name="Stephen Hill" userId="8fe0d139-5496-4f6a-8181-845081540b32" providerId="ADAL" clId="{00D2F22F-B265-45F7-9974-523969911A13}" dt="2021-12-12T09:28:18.678" v="1334" actId="1076"/>
          <ac:cxnSpMkLst>
            <pc:docMk/>
            <pc:sldMk cId="817505327" sldId="257"/>
            <ac:cxnSpMk id="100" creationId="{9C555683-5664-4A77-AE20-BCB356CA6378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4" creationId="{91FE9AC9-82EB-4269-97F0-E48F23BC1448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5" creationId="{87CF29DA-6299-479B-8523-C74B194E961C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6" creationId="{FA2408FB-4BDD-4379-9245-9F7BEEA2B77D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7" creationId="{A60CEEE3-218E-4B15-9878-5F3A70CFB766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8" creationId="{68E88D4F-8D9B-4A40-98C8-BC9D5B4308FE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09" creationId="{7F339649-E516-4D5E-9B60-E519E005B01E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10" creationId="{C193D028-E374-41F8-AE2D-87220583473A}"/>
          </ac:cxnSpMkLst>
        </pc:cxnChg>
        <pc:cxnChg chg="mod">
          <ac:chgData name="Stephen Hill" userId="8fe0d139-5496-4f6a-8181-845081540b32" providerId="ADAL" clId="{00D2F22F-B265-45F7-9974-523969911A13}" dt="2021-12-12T09:11:53.622" v="929" actId="14100"/>
          <ac:cxnSpMkLst>
            <pc:docMk/>
            <pc:sldMk cId="817505327" sldId="257"/>
            <ac:cxnSpMk id="111" creationId="{CD926816-EE51-48A6-B97A-C8472CEAB5E4}"/>
          </ac:cxnSpMkLst>
        </pc:cxnChg>
        <pc:cxnChg chg="mod">
          <ac:chgData name="Stephen Hill" userId="8fe0d139-5496-4f6a-8181-845081540b32" providerId="ADAL" clId="{00D2F22F-B265-45F7-9974-523969911A13}" dt="2021-12-12T09:11:00.222" v="913" actId="1036"/>
          <ac:cxnSpMkLst>
            <pc:docMk/>
            <pc:sldMk cId="817505327" sldId="257"/>
            <ac:cxnSpMk id="112" creationId="{180314FF-E0FD-469B-8498-7FCABE2A2E87}"/>
          </ac:cxnSpMkLst>
        </pc:cxnChg>
        <pc:cxnChg chg="mod">
          <ac:chgData name="Stephen Hill" userId="8fe0d139-5496-4f6a-8181-845081540b32" providerId="ADAL" clId="{00D2F22F-B265-45F7-9974-523969911A13}" dt="2021-12-12T09:11:00.222" v="913" actId="1036"/>
          <ac:cxnSpMkLst>
            <pc:docMk/>
            <pc:sldMk cId="817505327" sldId="257"/>
            <ac:cxnSpMk id="113" creationId="{DAA4738A-D985-40F4-B781-BF2A788DCD47}"/>
          </ac:cxnSpMkLst>
        </pc:cxnChg>
        <pc:cxnChg chg="mod">
          <ac:chgData name="Stephen Hill" userId="8fe0d139-5496-4f6a-8181-845081540b32" providerId="ADAL" clId="{00D2F22F-B265-45F7-9974-523969911A13}" dt="2021-12-12T09:12:31.762" v="940" actId="14100"/>
          <ac:cxnSpMkLst>
            <pc:docMk/>
            <pc:sldMk cId="817505327" sldId="257"/>
            <ac:cxnSpMk id="114" creationId="{AADB293D-C275-4C47-89A8-279AE65559CF}"/>
          </ac:cxnSpMkLst>
        </pc:cxnChg>
        <pc:cxnChg chg="mod">
          <ac:chgData name="Stephen Hill" userId="8fe0d139-5496-4f6a-8181-845081540b32" providerId="ADAL" clId="{00D2F22F-B265-45F7-9974-523969911A13}" dt="2021-12-12T09:11:40.768" v="927" actId="1076"/>
          <ac:cxnSpMkLst>
            <pc:docMk/>
            <pc:sldMk cId="817505327" sldId="257"/>
            <ac:cxnSpMk id="115" creationId="{27228895-521A-4E98-8429-7FB368631FFD}"/>
          </ac:cxnSpMkLst>
        </pc:cxnChg>
        <pc:cxnChg chg="mod">
          <ac:chgData name="Stephen Hill" userId="8fe0d139-5496-4f6a-8181-845081540b32" providerId="ADAL" clId="{00D2F22F-B265-45F7-9974-523969911A13}" dt="2021-12-12T09:11:40.768" v="927" actId="1076"/>
          <ac:cxnSpMkLst>
            <pc:docMk/>
            <pc:sldMk cId="817505327" sldId="257"/>
            <ac:cxnSpMk id="116" creationId="{FE41CDC7-22AB-4AA0-AB8D-DCC3DDEC8BF6}"/>
          </ac:cxnSpMkLst>
        </pc:cxnChg>
        <pc:cxnChg chg="mod">
          <ac:chgData name="Stephen Hill" userId="8fe0d139-5496-4f6a-8181-845081540b32" providerId="ADAL" clId="{00D2F22F-B265-45F7-9974-523969911A13}" dt="2021-12-12T09:12:43.306" v="943" actId="14100"/>
          <ac:cxnSpMkLst>
            <pc:docMk/>
            <pc:sldMk cId="817505327" sldId="257"/>
            <ac:cxnSpMk id="117" creationId="{989FFD28-E00A-4E30-B6A1-78A6087505DF}"/>
          </ac:cxnSpMkLst>
        </pc:cxnChg>
        <pc:cxnChg chg="mod">
          <ac:chgData name="Stephen Hill" userId="8fe0d139-5496-4f6a-8181-845081540b32" providerId="ADAL" clId="{00D2F22F-B265-45F7-9974-523969911A13}" dt="2021-12-12T09:11:24.217" v="921" actId="1035"/>
          <ac:cxnSpMkLst>
            <pc:docMk/>
            <pc:sldMk cId="817505327" sldId="257"/>
            <ac:cxnSpMk id="118" creationId="{2853B71F-8011-4C0C-8BA2-0DEBE8BE82C5}"/>
          </ac:cxnSpMkLst>
        </pc:cxnChg>
        <pc:cxnChg chg="mod">
          <ac:chgData name="Stephen Hill" userId="8fe0d139-5496-4f6a-8181-845081540b32" providerId="ADAL" clId="{00D2F22F-B265-45F7-9974-523969911A13}" dt="2021-12-12T09:11:24.217" v="921" actId="1035"/>
          <ac:cxnSpMkLst>
            <pc:docMk/>
            <pc:sldMk cId="817505327" sldId="257"/>
            <ac:cxnSpMk id="119" creationId="{E15CB8FE-577B-4D0C-A174-47316922725B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20" creationId="{07C0C99D-29EA-4F4A-BEBA-135115B9C122}"/>
          </ac:cxnSpMkLst>
        </pc:cxnChg>
        <pc:cxnChg chg="add mod">
          <ac:chgData name="Stephen Hill" userId="8fe0d139-5496-4f6a-8181-845081540b32" providerId="ADAL" clId="{00D2F22F-B265-45F7-9974-523969911A13}" dt="2021-12-12T09:06:04.371" v="509" actId="1076"/>
          <ac:cxnSpMkLst>
            <pc:docMk/>
            <pc:sldMk cId="817505327" sldId="257"/>
            <ac:cxnSpMk id="128" creationId="{BA5A7987-EBCA-4A23-B26B-B10CD4392F39}"/>
          </ac:cxnSpMkLst>
        </pc:cxnChg>
        <pc:cxnChg chg="del">
          <ac:chgData name="Stephen Hill" userId="8fe0d139-5496-4f6a-8181-845081540b32" providerId="ADAL" clId="{00D2F22F-B265-45F7-9974-523969911A13}" dt="2021-12-12T09:14:12.548" v="955" actId="478"/>
          <ac:cxnSpMkLst>
            <pc:docMk/>
            <pc:sldMk cId="817505327" sldId="257"/>
            <ac:cxnSpMk id="132" creationId="{B99FED9E-1CCC-4C70-B423-47B502B73AA7}"/>
          </ac:cxnSpMkLst>
        </pc:cxnChg>
        <pc:cxnChg chg="del">
          <ac:chgData name="Stephen Hill" userId="8fe0d139-5496-4f6a-8181-845081540b32" providerId="ADAL" clId="{00D2F22F-B265-45F7-9974-523969911A13}" dt="2021-12-12T09:14:14.846" v="956" actId="478"/>
          <ac:cxnSpMkLst>
            <pc:docMk/>
            <pc:sldMk cId="817505327" sldId="257"/>
            <ac:cxnSpMk id="133" creationId="{56E05398-D250-4977-AAC5-DEC16F090E26}"/>
          </ac:cxnSpMkLst>
        </pc:cxnChg>
        <pc:cxnChg chg="del">
          <ac:chgData name="Stephen Hill" userId="8fe0d139-5496-4f6a-8181-845081540b32" providerId="ADAL" clId="{00D2F22F-B265-45F7-9974-523969911A13}" dt="2021-12-12T09:14:18.938" v="957" actId="478"/>
          <ac:cxnSpMkLst>
            <pc:docMk/>
            <pc:sldMk cId="817505327" sldId="257"/>
            <ac:cxnSpMk id="134" creationId="{2BA7619E-ED66-4A4F-B29C-6CF8C63C1741}"/>
          </ac:cxnSpMkLst>
        </pc:cxnChg>
        <pc:cxnChg chg="del">
          <ac:chgData name="Stephen Hill" userId="8fe0d139-5496-4f6a-8181-845081540b32" providerId="ADAL" clId="{00D2F22F-B265-45F7-9974-523969911A13}" dt="2021-12-12T09:14:20.804" v="958" actId="478"/>
          <ac:cxnSpMkLst>
            <pc:docMk/>
            <pc:sldMk cId="817505327" sldId="257"/>
            <ac:cxnSpMk id="135" creationId="{96A1149E-DCCA-42DC-8299-95CFB2A9C406}"/>
          </ac:cxnSpMkLst>
        </pc:cxnChg>
        <pc:cxnChg chg="del">
          <ac:chgData name="Stephen Hill" userId="8fe0d139-5496-4f6a-8181-845081540b32" providerId="ADAL" clId="{00D2F22F-B265-45F7-9974-523969911A13}" dt="2021-12-12T09:14:22.666" v="959" actId="478"/>
          <ac:cxnSpMkLst>
            <pc:docMk/>
            <pc:sldMk cId="817505327" sldId="257"/>
            <ac:cxnSpMk id="136" creationId="{E217BACC-3D5A-4CBB-AC01-FE3782BFE811}"/>
          </ac:cxnSpMkLst>
        </pc:cxnChg>
        <pc:cxnChg chg="del">
          <ac:chgData name="Stephen Hill" userId="8fe0d139-5496-4f6a-8181-845081540b32" providerId="ADAL" clId="{00D2F22F-B265-45F7-9974-523969911A13}" dt="2021-12-12T09:15:49.742" v="993" actId="478"/>
          <ac:cxnSpMkLst>
            <pc:docMk/>
            <pc:sldMk cId="817505327" sldId="257"/>
            <ac:cxnSpMk id="140" creationId="{079E3DB2-B334-443C-9B55-32F073CFA769}"/>
          </ac:cxnSpMkLst>
        </pc:cxnChg>
        <pc:cxnChg chg="del">
          <ac:chgData name="Stephen Hill" userId="8fe0d139-5496-4f6a-8181-845081540b32" providerId="ADAL" clId="{00D2F22F-B265-45F7-9974-523969911A13}" dt="2021-12-12T09:16:46.726" v="1001" actId="478"/>
          <ac:cxnSpMkLst>
            <pc:docMk/>
            <pc:sldMk cId="817505327" sldId="257"/>
            <ac:cxnSpMk id="141" creationId="{ADF8A72D-712C-44D9-8ADF-FFEB78D58EF3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42" creationId="{950F25BF-9310-4E79-B178-550A438A6DEB}"/>
          </ac:cxnSpMkLst>
        </pc:cxnChg>
        <pc:cxnChg chg="del">
          <ac:chgData name="Stephen Hill" userId="8fe0d139-5496-4f6a-8181-845081540b32" providerId="ADAL" clId="{00D2F22F-B265-45F7-9974-523969911A13}" dt="2021-12-12T09:19:33.020" v="1042" actId="478"/>
          <ac:cxnSpMkLst>
            <pc:docMk/>
            <pc:sldMk cId="817505327" sldId="257"/>
            <ac:cxnSpMk id="143" creationId="{6FBD45A0-A445-4D04-B611-19BE1D043D5C}"/>
          </ac:cxnSpMkLst>
        </pc:cxnChg>
        <pc:cxnChg chg="del">
          <ac:chgData name="Stephen Hill" userId="8fe0d139-5496-4f6a-8181-845081540b32" providerId="ADAL" clId="{00D2F22F-B265-45F7-9974-523969911A13}" dt="2021-12-12T09:19:36.155" v="1043" actId="478"/>
          <ac:cxnSpMkLst>
            <pc:docMk/>
            <pc:sldMk cId="817505327" sldId="257"/>
            <ac:cxnSpMk id="144" creationId="{F32323CA-67B3-4378-9A82-93CD807BC740}"/>
          </ac:cxnSpMkLst>
        </pc:cxnChg>
        <pc:cxnChg chg="del">
          <ac:chgData name="Stephen Hill" userId="8fe0d139-5496-4f6a-8181-845081540b32" providerId="ADAL" clId="{00D2F22F-B265-45F7-9974-523969911A13}" dt="2021-12-12T09:19:36.155" v="1043" actId="478"/>
          <ac:cxnSpMkLst>
            <pc:docMk/>
            <pc:sldMk cId="817505327" sldId="257"/>
            <ac:cxnSpMk id="145" creationId="{96444717-758D-4697-9C66-8322AA28D24A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46" creationId="{A2C3C652-0ED4-4956-A1A8-4042CF1D3E96}"/>
          </ac:cxnSpMkLst>
        </pc:cxnChg>
        <pc:cxnChg chg="del">
          <ac:chgData name="Stephen Hill" userId="8fe0d139-5496-4f6a-8181-845081540b32" providerId="ADAL" clId="{00D2F22F-B265-45F7-9974-523969911A13}" dt="2021-12-12T09:15:54.036" v="994" actId="478"/>
          <ac:cxnSpMkLst>
            <pc:docMk/>
            <pc:sldMk cId="817505327" sldId="257"/>
            <ac:cxnSpMk id="148" creationId="{3F50247A-E72B-42E6-A449-D2D9B0A32329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49" creationId="{E34F2AB4-C884-48C3-9B24-17E16137CF8D}"/>
          </ac:cxnSpMkLst>
        </pc:cxnChg>
        <pc:cxnChg chg="del">
          <ac:chgData name="Stephen Hill" userId="8fe0d139-5496-4f6a-8181-845081540b32" providerId="ADAL" clId="{00D2F22F-B265-45F7-9974-523969911A13}" dt="2021-12-12T09:15:55.866" v="995" actId="478"/>
          <ac:cxnSpMkLst>
            <pc:docMk/>
            <pc:sldMk cId="817505327" sldId="257"/>
            <ac:cxnSpMk id="150" creationId="{3129C16D-CEAA-4A7E-AA22-97B283A07E22}"/>
          </ac:cxnSpMkLst>
        </pc:cxnChg>
        <pc:cxnChg chg="del">
          <ac:chgData name="Stephen Hill" userId="8fe0d139-5496-4f6a-8181-845081540b32" providerId="ADAL" clId="{00D2F22F-B265-45F7-9974-523969911A13}" dt="2021-12-12T09:15:57.960" v="996" actId="478"/>
          <ac:cxnSpMkLst>
            <pc:docMk/>
            <pc:sldMk cId="817505327" sldId="257"/>
            <ac:cxnSpMk id="151" creationId="{6D5176A8-E306-4AC2-B1A8-DF5EB02AFFB4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53" creationId="{489DEF30-42D8-4F42-AF85-E9DF7B38DECB}"/>
          </ac:cxnSpMkLst>
        </pc:cxnChg>
        <pc:cxnChg chg="add mod">
          <ac:chgData name="Stephen Hill" userId="8fe0d139-5496-4f6a-8181-845081540b32" providerId="ADAL" clId="{00D2F22F-B265-45F7-9974-523969911A13}" dt="2021-12-12T09:08:23.704" v="682" actId="1076"/>
          <ac:cxnSpMkLst>
            <pc:docMk/>
            <pc:sldMk cId="817505327" sldId="257"/>
            <ac:cxnSpMk id="154" creationId="{E7A5A294-53BA-4E78-A8E1-DAFEE1C06CCD}"/>
          </ac:cxnSpMkLst>
        </pc:cxnChg>
        <pc:cxnChg chg="del">
          <ac:chgData name="Stephen Hill" userId="8fe0d139-5496-4f6a-8181-845081540b32" providerId="ADAL" clId="{00D2F22F-B265-45F7-9974-523969911A13}" dt="2021-12-12T09:10:43.858" v="903" actId="478"/>
          <ac:cxnSpMkLst>
            <pc:docMk/>
            <pc:sldMk cId="817505327" sldId="257"/>
            <ac:cxnSpMk id="156" creationId="{1E6DEFB0-FA87-41AB-B3EB-9CFDB296D1AB}"/>
          </ac:cxnSpMkLst>
        </pc:cxnChg>
        <pc:cxnChg chg="del">
          <ac:chgData name="Stephen Hill" userId="8fe0d139-5496-4f6a-8181-845081540b32" providerId="ADAL" clId="{00D2F22F-B265-45F7-9974-523969911A13}" dt="2021-12-12T09:10:45.770" v="904" actId="478"/>
          <ac:cxnSpMkLst>
            <pc:docMk/>
            <pc:sldMk cId="817505327" sldId="257"/>
            <ac:cxnSpMk id="157" creationId="{388044F1-8EE0-49FD-B8FD-AED2F79701D9}"/>
          </ac:cxnSpMkLst>
        </pc:cxnChg>
        <pc:cxnChg chg="del">
          <ac:chgData name="Stephen Hill" userId="8fe0d139-5496-4f6a-8181-845081540b32" providerId="ADAL" clId="{00D2F22F-B265-45F7-9974-523969911A13}" dt="2021-12-12T09:10:47.485" v="905" actId="478"/>
          <ac:cxnSpMkLst>
            <pc:docMk/>
            <pc:sldMk cId="817505327" sldId="257"/>
            <ac:cxnSpMk id="159" creationId="{66E7177F-ED8A-408B-9F23-7D7C23E20164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0" creationId="{969C9F2B-E270-4520-943A-6A7D258B4A9E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1" creationId="{9694CCBC-2CE2-4652-BBC4-1FF1B7AB4C5B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2" creationId="{0AEB88D6-78FD-4942-A19E-25FC55918CE0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3" creationId="{0F515CAF-C2D8-45D0-AA49-5226741070A7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4" creationId="{4795901B-D37D-4130-93A3-9AD19BDB8AE0}"/>
          </ac:cxnSpMkLst>
        </pc:cxnChg>
        <pc:cxnChg chg="del">
          <ac:chgData name="Stephen Hill" userId="8fe0d139-5496-4f6a-8181-845081540b32" providerId="ADAL" clId="{00D2F22F-B265-45F7-9974-523969911A13}" dt="2021-12-12T09:17:19.588" v="1010" actId="478"/>
          <ac:cxnSpMkLst>
            <pc:docMk/>
            <pc:sldMk cId="817505327" sldId="257"/>
            <ac:cxnSpMk id="165" creationId="{A92304AD-81A4-4A38-9E7E-DE2E2EF9F8D9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6" creationId="{A2781404-0336-465B-8364-4F9DB3276C35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7" creationId="{ADF642DF-E962-448B-A036-2BDD9501A26B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8" creationId="{DC8E1593-1411-4692-B859-86F53C70BA33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69" creationId="{6C3EE7E3-D324-426E-A2B5-5C0C4A2B60AC}"/>
          </ac:cxnSpMkLst>
        </pc:cxnChg>
        <pc:cxnChg chg="add mod">
          <ac:chgData name="Stephen Hill" userId="8fe0d139-5496-4f6a-8181-845081540b32" providerId="ADAL" clId="{00D2F22F-B265-45F7-9974-523969911A13}" dt="2021-12-12T09:18:58.161" v="1036" actId="164"/>
          <ac:cxnSpMkLst>
            <pc:docMk/>
            <pc:sldMk cId="817505327" sldId="257"/>
            <ac:cxnSpMk id="170" creationId="{A705A353-6F1C-4E08-A228-AE909CE1EC6F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2" creationId="{B269FE1C-964D-4A1A-8720-D9AFC9F31FF8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3" creationId="{8738A1FD-1F61-4865-8AA0-5797E8D8A29E}"/>
          </ac:cxnSpMkLst>
        </pc:cxnChg>
        <pc:cxnChg chg="add mod">
          <ac:chgData name="Stephen Hill" userId="8fe0d139-5496-4f6a-8181-845081540b32" providerId="ADAL" clId="{00D2F22F-B265-45F7-9974-523969911A13}" dt="2021-12-12T09:28:18.678" v="1334" actId="1076"/>
          <ac:cxnSpMkLst>
            <pc:docMk/>
            <pc:sldMk cId="817505327" sldId="257"/>
            <ac:cxnSpMk id="174" creationId="{BB7CDDCF-153B-4912-8948-C295AEFE6DE0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6" creationId="{5887A318-769A-4CB7-B02B-6DD7B21A5721}"/>
          </ac:cxnSpMkLst>
        </pc:cxnChg>
        <pc:cxnChg chg="add del mod">
          <ac:chgData name="Stephen Hill" userId="8fe0d139-5496-4f6a-8181-845081540b32" providerId="ADAL" clId="{00D2F22F-B265-45F7-9974-523969911A13}" dt="2021-12-12T09:28:25.673" v="1335" actId="478"/>
          <ac:cxnSpMkLst>
            <pc:docMk/>
            <pc:sldMk cId="817505327" sldId="257"/>
            <ac:cxnSpMk id="177" creationId="{28EA8B4D-AB99-431B-A672-F1C3BD6C2553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78" creationId="{A0936A78-341B-4D03-B778-972DE26FF50E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79" creationId="{D9A1B1A4-EEF9-4D72-A91E-1EB5F818B476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80" creationId="{56419A79-8D95-4460-9DB6-44583A2FBD8A}"/>
          </ac:cxnSpMkLst>
        </pc:cxnChg>
        <pc:cxnChg chg="add mod">
          <ac:chgData name="Stephen Hill" userId="8fe0d139-5496-4f6a-8181-845081540b32" providerId="ADAL" clId="{00D2F22F-B265-45F7-9974-523969911A13}" dt="2021-12-12T09:26:04.277" v="1304" actId="164"/>
          <ac:cxnSpMkLst>
            <pc:docMk/>
            <pc:sldMk cId="817505327" sldId="257"/>
            <ac:cxnSpMk id="181" creationId="{529B90AA-CCE2-4F9F-AB80-BFAB22AE2A12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3" creationId="{5F46CFDF-91F3-43D9-8318-36D05C17F394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4" creationId="{28096637-2DCC-4333-ACDA-15541BF6A275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5" creationId="{98B45480-E1D3-4BF3-97F4-6D659982B695}"/>
          </ac:cxnSpMkLst>
        </pc:cxnChg>
        <pc:cxnChg chg="mod">
          <ac:chgData name="Stephen Hill" userId="8fe0d139-5496-4f6a-8181-845081540b32" providerId="ADAL" clId="{00D2F22F-B265-45F7-9974-523969911A13}" dt="2021-12-12T09:26:11.149" v="1307"/>
          <ac:cxnSpMkLst>
            <pc:docMk/>
            <pc:sldMk cId="817505327" sldId="257"/>
            <ac:cxnSpMk id="186" creationId="{F7819C9A-B6FC-4B5F-88C3-C8D02C9A67EF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88" creationId="{AB3A0BCE-6518-4FBB-B7B8-BDE7449ADC4F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89" creationId="{746A5509-23A5-4495-85D1-D46AE163181A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90" creationId="{40E3DF69-BA83-4AB7-AF8E-03004762DD7C}"/>
          </ac:cxnSpMkLst>
        </pc:cxnChg>
        <pc:cxnChg chg="mod">
          <ac:chgData name="Stephen Hill" userId="8fe0d139-5496-4f6a-8181-845081540b32" providerId="ADAL" clId="{00D2F22F-B265-45F7-9974-523969911A13}" dt="2021-12-12T09:26:22.362" v="1309"/>
          <ac:cxnSpMkLst>
            <pc:docMk/>
            <pc:sldMk cId="817505327" sldId="257"/>
            <ac:cxnSpMk id="191" creationId="{0A6EA4CA-6017-43F8-92F8-79CE9138365D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3" creationId="{7DCC0676-B643-46FB-A82F-2BCA00FCD7EA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4" creationId="{1563D87D-9609-42CD-8B46-3B9D7BC970EB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5" creationId="{40EB8F7F-7A31-44DF-A8FC-80A6C191F0F6}"/>
          </ac:cxnSpMkLst>
        </pc:cxnChg>
        <pc:cxnChg chg="mod">
          <ac:chgData name="Stephen Hill" userId="8fe0d139-5496-4f6a-8181-845081540b32" providerId="ADAL" clId="{00D2F22F-B265-45F7-9974-523969911A13}" dt="2021-12-12T09:26:22.676" v="1310"/>
          <ac:cxnSpMkLst>
            <pc:docMk/>
            <pc:sldMk cId="817505327" sldId="257"/>
            <ac:cxnSpMk id="196" creationId="{02E6227F-4B62-4195-9A94-6F30A32C3287}"/>
          </ac:cxnSpMkLst>
        </pc:cxnChg>
        <pc:cxnChg chg="add del mod">
          <ac:chgData name="Stephen Hill" userId="8fe0d139-5496-4f6a-8181-845081540b32" providerId="ADAL" clId="{00D2F22F-B265-45F7-9974-523969911A13}" dt="2021-12-12T09:29:20.969" v="1345" actId="478"/>
          <ac:cxnSpMkLst>
            <pc:docMk/>
            <pc:sldMk cId="817505327" sldId="257"/>
            <ac:cxnSpMk id="197" creationId="{AF7039B2-11E8-4057-8EDA-244C13C064FD}"/>
          </ac:cxnSpMkLst>
        </pc:cxnChg>
        <pc:cxnChg chg="add mod">
          <ac:chgData name="Stephen Hill" userId="8fe0d139-5496-4f6a-8181-845081540b32" providerId="ADAL" clId="{00D2F22F-B265-45F7-9974-523969911A13}" dt="2021-12-12T09:28:44.899" v="1339" actId="1076"/>
          <ac:cxnSpMkLst>
            <pc:docMk/>
            <pc:sldMk cId="817505327" sldId="257"/>
            <ac:cxnSpMk id="198" creationId="{8414E413-0FEF-4FCD-AD52-7FD6DD2A6396}"/>
          </ac:cxnSpMkLst>
        </pc:cxnChg>
        <pc:cxnChg chg="add mod">
          <ac:chgData name="Stephen Hill" userId="8fe0d139-5496-4f6a-8181-845081540b32" providerId="ADAL" clId="{00D2F22F-B265-45F7-9974-523969911A13}" dt="2021-12-12T09:28:44.899" v="1339" actId="1076"/>
          <ac:cxnSpMkLst>
            <pc:docMk/>
            <pc:sldMk cId="817505327" sldId="257"/>
            <ac:cxnSpMk id="199" creationId="{53C479C3-2030-4A80-A15A-8D463C0D5471}"/>
          </ac:cxnSpMkLst>
        </pc:cxnChg>
        <pc:cxnChg chg="add del mod">
          <ac:chgData name="Stephen Hill" userId="8fe0d139-5496-4f6a-8181-845081540b32" providerId="ADAL" clId="{00D2F22F-B265-45F7-9974-523969911A13}" dt="2021-12-12T09:29:20.969" v="1345" actId="478"/>
          <ac:cxnSpMkLst>
            <pc:docMk/>
            <pc:sldMk cId="817505327" sldId="257"/>
            <ac:cxnSpMk id="200" creationId="{F4481448-7B42-4458-8874-492EE2A0B458}"/>
          </ac:cxnSpMkLst>
        </pc:cxnChg>
        <pc:cxnChg chg="add mod">
          <ac:chgData name="Stephen Hill" userId="8fe0d139-5496-4f6a-8181-845081540b32" providerId="ADAL" clId="{00D2F22F-B265-45F7-9974-523969911A13}" dt="2021-12-12T09:28:45.845" v="1340"/>
          <ac:cxnSpMkLst>
            <pc:docMk/>
            <pc:sldMk cId="817505327" sldId="257"/>
            <ac:cxnSpMk id="201" creationId="{725E22CE-60C2-43BD-8A37-81F4BC34EF2B}"/>
          </ac:cxnSpMkLst>
        </pc:cxnChg>
        <pc:cxnChg chg="add mod">
          <ac:chgData name="Stephen Hill" userId="8fe0d139-5496-4f6a-8181-845081540b32" providerId="ADAL" clId="{00D2F22F-B265-45F7-9974-523969911A13}" dt="2021-12-12T09:28:45.845" v="1340"/>
          <ac:cxnSpMkLst>
            <pc:docMk/>
            <pc:sldMk cId="817505327" sldId="257"/>
            <ac:cxnSpMk id="202" creationId="{63965F0E-D2D1-47D6-B81F-611FDDFC429E}"/>
          </ac:cxnSpMkLst>
        </pc:cxnChg>
        <pc:cxnChg chg="add del mod">
          <ac:chgData name="Stephen Hill" userId="8fe0d139-5496-4f6a-8181-845081540b32" providerId="ADAL" clId="{00D2F22F-B265-45F7-9974-523969911A13}" dt="2021-12-12T09:29:20.969" v="1345" actId="478"/>
          <ac:cxnSpMkLst>
            <pc:docMk/>
            <pc:sldMk cId="817505327" sldId="257"/>
            <ac:cxnSpMk id="203" creationId="{56C165A9-F933-42A8-9794-A4C0FA85428D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07" creationId="{6CBCCF2E-A69B-4166-B5A8-E448CDB662DA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08" creationId="{BB9A05D3-686E-42F3-90C5-781FF71A2BCE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09" creationId="{049F7C6B-CE46-4AA3-91A1-C99519EED68A}"/>
          </ac:cxnSpMkLst>
        </pc:cxnChg>
        <pc:cxnChg chg="mod">
          <ac:chgData name="Stephen Hill" userId="8fe0d139-5496-4f6a-8181-845081540b32" providerId="ADAL" clId="{00D2F22F-B265-45F7-9974-523969911A13}" dt="2021-12-12T09:30:30.121" v="1360"/>
          <ac:cxnSpMkLst>
            <pc:docMk/>
            <pc:sldMk cId="817505327" sldId="257"/>
            <ac:cxnSpMk id="210" creationId="{81560C56-6E12-4E36-B539-0A984E947D9C}"/>
          </ac:cxnSpMkLst>
        </pc:cxnChg>
      </pc:sldChg>
      <pc:sldChg chg="addSp modSp add mod">
        <pc:chgData name="Stephen Hill" userId="8fe0d139-5496-4f6a-8181-845081540b32" providerId="ADAL" clId="{00D2F22F-B265-45F7-9974-523969911A13}" dt="2021-12-13T05:21:22.467" v="3226" actId="1076"/>
        <pc:sldMkLst>
          <pc:docMk/>
          <pc:sldMk cId="357516689" sldId="258"/>
        </pc:sldMkLst>
        <pc:spChg chg="add mod">
          <ac:chgData name="Stephen Hill" userId="8fe0d139-5496-4f6a-8181-845081540b32" providerId="ADAL" clId="{00D2F22F-B265-45F7-9974-523969911A13}" dt="2021-12-12T09:39:15.893" v="2088" actId="14100"/>
          <ac:spMkLst>
            <pc:docMk/>
            <pc:sldMk cId="357516689" sldId="258"/>
            <ac:spMk id="2" creationId="{9B29C82D-8328-4CBE-BDA2-99AB9554121D}"/>
          </ac:spMkLst>
        </pc:spChg>
        <pc:spChg chg="mod">
          <ac:chgData name="Stephen Hill" userId="8fe0d139-5496-4f6a-8181-845081540b32" providerId="ADAL" clId="{00D2F22F-B265-45F7-9974-523969911A13}" dt="2021-12-13T05:21:02.212" v="3224" actId="20577"/>
          <ac:spMkLst>
            <pc:docMk/>
            <pc:sldMk cId="357516689" sldId="258"/>
            <ac:spMk id="4" creationId="{BA4DF802-1688-4165-9E16-3006B451CDEB}"/>
          </ac:spMkLst>
        </pc:spChg>
        <pc:spChg chg="mod">
          <ac:chgData name="Stephen Hill" userId="8fe0d139-5496-4f6a-8181-845081540b32" providerId="ADAL" clId="{00D2F22F-B265-45F7-9974-523969911A13}" dt="2021-12-13T05:21:22.467" v="3226" actId="1076"/>
          <ac:spMkLst>
            <pc:docMk/>
            <pc:sldMk cId="357516689" sldId="258"/>
            <ac:spMk id="84" creationId="{681F7341-C064-4727-915D-145B44B58981}"/>
          </ac:spMkLst>
        </pc:spChg>
        <pc:spChg chg="mod">
          <ac:chgData name="Stephen Hill" userId="8fe0d139-5496-4f6a-8181-845081540b32" providerId="ADAL" clId="{00D2F22F-B265-45F7-9974-523969911A13}" dt="2021-12-13T05:21:22.467" v="3226" actId="1076"/>
          <ac:spMkLst>
            <pc:docMk/>
            <pc:sldMk cId="357516689" sldId="258"/>
            <ac:spMk id="85" creationId="{D2EAC188-04C9-48CD-9874-51C59C986E6A}"/>
          </ac:spMkLst>
        </pc:spChg>
        <pc:spChg chg="mod">
          <ac:chgData name="Stephen Hill" userId="8fe0d139-5496-4f6a-8181-845081540b32" providerId="ADAL" clId="{00D2F22F-B265-45F7-9974-523969911A13}" dt="2021-12-13T05:21:10.564" v="3225" actId="1076"/>
          <ac:spMkLst>
            <pc:docMk/>
            <pc:sldMk cId="357516689" sldId="258"/>
            <ac:spMk id="102" creationId="{BE65BD25-CC66-4CA0-9755-166FD0A6760F}"/>
          </ac:spMkLst>
        </pc:spChg>
        <pc:spChg chg="mod">
          <ac:chgData name="Stephen Hill" userId="8fe0d139-5496-4f6a-8181-845081540b32" providerId="ADAL" clId="{00D2F22F-B265-45F7-9974-523969911A13}" dt="2021-12-13T05:21:10.564" v="3225" actId="1076"/>
          <ac:spMkLst>
            <pc:docMk/>
            <pc:sldMk cId="357516689" sldId="258"/>
            <ac:spMk id="103" creationId="{F1452115-EED0-4DB4-AC71-D2CE3A51D23D}"/>
          </ac:spMkLst>
        </pc:spChg>
        <pc:spChg chg="mod">
          <ac:chgData name="Stephen Hill" userId="8fe0d139-5496-4f6a-8181-845081540b32" providerId="ADAL" clId="{00D2F22F-B265-45F7-9974-523969911A13}" dt="2021-12-13T05:21:22.467" v="3226" actId="1076"/>
          <ac:spMkLst>
            <pc:docMk/>
            <pc:sldMk cId="357516689" sldId="258"/>
            <ac:spMk id="121" creationId="{B457BDA6-C498-4CFB-9820-D1E588008A2D}"/>
          </ac:spMkLst>
        </pc:spChg>
        <pc:spChg chg="add mod">
          <ac:chgData name="Stephen Hill" userId="8fe0d139-5496-4f6a-8181-845081540b32" providerId="ADAL" clId="{00D2F22F-B265-45F7-9974-523969911A13}" dt="2021-12-12T09:35:20.522" v="1741" actId="14100"/>
          <ac:spMkLst>
            <pc:docMk/>
            <pc:sldMk cId="357516689" sldId="258"/>
            <ac:spMk id="122" creationId="{C67DAAD2-C575-4312-8E01-A59BA2CC4E47}"/>
          </ac:spMkLst>
        </pc:spChg>
        <pc:spChg chg="mod">
          <ac:chgData name="Stephen Hill" userId="8fe0d139-5496-4f6a-8181-845081540b32" providerId="ADAL" clId="{00D2F22F-B265-45F7-9974-523969911A13}" dt="2021-12-13T05:21:10.564" v="3225" actId="1076"/>
          <ac:spMkLst>
            <pc:docMk/>
            <pc:sldMk cId="357516689" sldId="258"/>
            <ac:spMk id="129" creationId="{08F6B1A8-416E-4902-8E81-5C238D7CA34D}"/>
          </ac:spMkLst>
        </pc:spChg>
        <pc:spChg chg="add mod">
          <ac:chgData name="Stephen Hill" userId="8fe0d139-5496-4f6a-8181-845081540b32" providerId="ADAL" clId="{00D2F22F-B265-45F7-9974-523969911A13}" dt="2021-12-12T09:35:20.522" v="1741" actId="14100"/>
          <ac:spMkLst>
            <pc:docMk/>
            <pc:sldMk cId="357516689" sldId="258"/>
            <ac:spMk id="131" creationId="{945A44A6-CD45-43EC-BD3B-666713FC3514}"/>
          </ac:spMkLst>
        </pc:spChg>
        <pc:spChg chg="add mod">
          <ac:chgData name="Stephen Hill" userId="8fe0d139-5496-4f6a-8181-845081540b32" providerId="ADAL" clId="{00D2F22F-B265-45F7-9974-523969911A13}" dt="2021-12-12T09:35:24.823" v="1742" actId="403"/>
          <ac:spMkLst>
            <pc:docMk/>
            <pc:sldMk cId="357516689" sldId="258"/>
            <ac:spMk id="132" creationId="{CB4A4568-15EC-42E0-BB29-DC57029FF49D}"/>
          </ac:spMkLst>
        </pc:spChg>
        <pc:spChg chg="add mod">
          <ac:chgData name="Stephen Hill" userId="8fe0d139-5496-4f6a-8181-845081540b32" providerId="ADAL" clId="{00D2F22F-B265-45F7-9974-523969911A13}" dt="2021-12-12T09:35:08.988" v="1739" actId="14100"/>
          <ac:spMkLst>
            <pc:docMk/>
            <pc:sldMk cId="357516689" sldId="258"/>
            <ac:spMk id="133" creationId="{E7A48D55-2C21-493E-9A56-AFCFFA52A505}"/>
          </ac:spMkLst>
        </pc:spChg>
        <pc:spChg chg="add mod">
          <ac:chgData name="Stephen Hill" userId="8fe0d139-5496-4f6a-8181-845081540b32" providerId="ADAL" clId="{00D2F22F-B265-45F7-9974-523969911A13}" dt="2021-12-12T09:39:44.181" v="2093" actId="1076"/>
          <ac:spMkLst>
            <pc:docMk/>
            <pc:sldMk cId="357516689" sldId="258"/>
            <ac:spMk id="134" creationId="{E4052931-AF71-45FA-976A-F051EB4A252C}"/>
          </ac:spMkLst>
        </pc:spChg>
        <pc:spChg chg="add mod">
          <ac:chgData name="Stephen Hill" userId="8fe0d139-5496-4f6a-8181-845081540b32" providerId="ADAL" clId="{00D2F22F-B265-45F7-9974-523969911A13}" dt="2021-12-12T09:39:22.146" v="2090" actId="14100"/>
          <ac:spMkLst>
            <pc:docMk/>
            <pc:sldMk cId="357516689" sldId="258"/>
            <ac:spMk id="135" creationId="{E04A6637-E460-41F0-9B38-3CE8C4A7A78E}"/>
          </ac:spMkLst>
        </pc:spChg>
        <pc:spChg chg="add mod">
          <ac:chgData name="Stephen Hill" userId="8fe0d139-5496-4f6a-8181-845081540b32" providerId="ADAL" clId="{00D2F22F-B265-45F7-9974-523969911A13}" dt="2021-12-12T09:39:32.738" v="2092" actId="1076"/>
          <ac:spMkLst>
            <pc:docMk/>
            <pc:sldMk cId="357516689" sldId="258"/>
            <ac:spMk id="136" creationId="{382077F1-B91C-43BC-8B51-A7856897868D}"/>
          </ac:spMkLst>
        </pc:spChg>
        <pc:spChg chg="add mod">
          <ac:chgData name="Stephen Hill" userId="8fe0d139-5496-4f6a-8181-845081540b32" providerId="ADAL" clId="{00D2F22F-B265-45F7-9974-523969911A13}" dt="2021-12-12T09:41:40.478" v="2249" actId="1076"/>
          <ac:spMkLst>
            <pc:docMk/>
            <pc:sldMk cId="357516689" sldId="258"/>
            <ac:spMk id="143" creationId="{78990F16-C554-40A7-A095-EA175267352E}"/>
          </ac:spMkLst>
        </pc:spChg>
        <pc:spChg chg="add mod">
          <ac:chgData name="Stephen Hill" userId="8fe0d139-5496-4f6a-8181-845081540b32" providerId="ADAL" clId="{00D2F22F-B265-45F7-9974-523969911A13}" dt="2021-12-12T09:42:53.304" v="2444" actId="20577"/>
          <ac:spMkLst>
            <pc:docMk/>
            <pc:sldMk cId="357516689" sldId="258"/>
            <ac:spMk id="144" creationId="{C1E33208-DEE7-44F6-BD30-BB2EEC0F4881}"/>
          </ac:spMkLst>
        </pc:spChg>
        <pc:spChg chg="add mod">
          <ac:chgData name="Stephen Hill" userId="8fe0d139-5496-4f6a-8181-845081540b32" providerId="ADAL" clId="{00D2F22F-B265-45F7-9974-523969911A13}" dt="2021-12-12T09:43:17.477" v="2457" actId="1076"/>
          <ac:spMkLst>
            <pc:docMk/>
            <pc:sldMk cId="357516689" sldId="258"/>
            <ac:spMk id="145" creationId="{5D052749-04BA-4C90-BAA6-CE38E5B0E919}"/>
          </ac:spMkLst>
        </pc:spChg>
        <pc:spChg chg="add mod">
          <ac:chgData name="Stephen Hill" userId="8fe0d139-5496-4f6a-8181-845081540b32" providerId="ADAL" clId="{00D2F22F-B265-45F7-9974-523969911A13}" dt="2021-12-12T09:43:45.851" v="2497" actId="6549"/>
          <ac:spMkLst>
            <pc:docMk/>
            <pc:sldMk cId="357516689" sldId="258"/>
            <ac:spMk id="147" creationId="{78FC346E-A773-45B9-B54A-ADFD5D74982F}"/>
          </ac:spMkLst>
        </pc:spChg>
        <pc:spChg chg="add mod">
          <ac:chgData name="Stephen Hill" userId="8fe0d139-5496-4f6a-8181-845081540b32" providerId="ADAL" clId="{00D2F22F-B265-45F7-9974-523969911A13}" dt="2021-12-12T09:43:43.430" v="2496" actId="1076"/>
          <ac:spMkLst>
            <pc:docMk/>
            <pc:sldMk cId="357516689" sldId="258"/>
            <ac:spMk id="148" creationId="{6FCCCF04-5AD0-47CC-9A1A-0BF6E6C759C5}"/>
          </ac:spMkLst>
        </pc:spChg>
        <pc:spChg chg="add mod">
          <ac:chgData name="Stephen Hill" userId="8fe0d139-5496-4f6a-8181-845081540b32" providerId="ADAL" clId="{00D2F22F-B265-45F7-9974-523969911A13}" dt="2021-12-12T09:44:21.662" v="2520" actId="1076"/>
          <ac:spMkLst>
            <pc:docMk/>
            <pc:sldMk cId="357516689" sldId="258"/>
            <ac:spMk id="150" creationId="{C77EAAB1-3802-49C1-9BB9-1995B2C0C4E7}"/>
          </ac:spMkLst>
        </pc:spChg>
        <pc:spChg chg="add mod">
          <ac:chgData name="Stephen Hill" userId="8fe0d139-5496-4f6a-8181-845081540b32" providerId="ADAL" clId="{00D2F22F-B265-45F7-9974-523969911A13}" dt="2021-12-12T09:44:41.641" v="2540" actId="1076"/>
          <ac:spMkLst>
            <pc:docMk/>
            <pc:sldMk cId="357516689" sldId="258"/>
            <ac:spMk id="151" creationId="{F6068F5B-37A7-4DFD-8A97-EF9D74C344E1}"/>
          </ac:spMkLst>
        </pc:spChg>
        <pc:spChg chg="add mod">
          <ac:chgData name="Stephen Hill" userId="8fe0d139-5496-4f6a-8181-845081540b32" providerId="ADAL" clId="{00D2F22F-B265-45F7-9974-523969911A13}" dt="2021-12-12T09:45:13.798" v="2581" actId="1076"/>
          <ac:spMkLst>
            <pc:docMk/>
            <pc:sldMk cId="357516689" sldId="258"/>
            <ac:spMk id="152" creationId="{616D91AD-74B2-4C63-90D2-E09A9BDC4F95}"/>
          </ac:spMkLst>
        </pc:spChg>
        <pc:spChg chg="add mod">
          <ac:chgData name="Stephen Hill" userId="8fe0d139-5496-4f6a-8181-845081540b32" providerId="ADAL" clId="{00D2F22F-B265-45F7-9974-523969911A13}" dt="2021-12-12T09:45:56.664" v="2683" actId="20577"/>
          <ac:spMkLst>
            <pc:docMk/>
            <pc:sldMk cId="357516689" sldId="258"/>
            <ac:spMk id="156" creationId="{EFFA1A8C-AB35-49E1-8F45-67976B6B3A3C}"/>
          </ac:spMkLst>
        </pc:spChg>
        <pc:spChg chg="add mod">
          <ac:chgData name="Stephen Hill" userId="8fe0d139-5496-4f6a-8181-845081540b32" providerId="ADAL" clId="{00D2F22F-B265-45F7-9974-523969911A13}" dt="2021-12-12T09:46:33.198" v="2731" actId="14100"/>
          <ac:spMkLst>
            <pc:docMk/>
            <pc:sldMk cId="357516689" sldId="258"/>
            <ac:spMk id="157" creationId="{B176208B-0A19-4767-A1F9-F8085E28C7F5}"/>
          </ac:spMkLst>
        </pc:spChg>
        <pc:spChg chg="add mod">
          <ac:chgData name="Stephen Hill" userId="8fe0d139-5496-4f6a-8181-845081540b32" providerId="ADAL" clId="{00D2F22F-B265-45F7-9974-523969911A13}" dt="2021-12-12T09:48:17.019" v="3098" actId="20577"/>
          <ac:spMkLst>
            <pc:docMk/>
            <pc:sldMk cId="357516689" sldId="258"/>
            <ac:spMk id="159" creationId="{09C088C3-D007-4730-B97F-29B2194266FD}"/>
          </ac:spMkLst>
        </pc:spChg>
        <pc:spChg chg="add mod">
          <ac:chgData name="Stephen Hill" userId="8fe0d139-5496-4f6a-8181-845081540b32" providerId="ADAL" clId="{00D2F22F-B265-45F7-9974-523969911A13}" dt="2021-12-12T09:48:14.311" v="3097" actId="20577"/>
          <ac:spMkLst>
            <pc:docMk/>
            <pc:sldMk cId="357516689" sldId="258"/>
            <ac:spMk id="160" creationId="{33B893B6-3429-4EBC-A913-D1B3D5D63D53}"/>
          </ac:spMkLst>
        </pc:spChg>
        <pc:spChg chg="add mod">
          <ac:chgData name="Stephen Hill" userId="8fe0d139-5496-4f6a-8181-845081540b32" providerId="ADAL" clId="{00D2F22F-B265-45F7-9974-523969911A13}" dt="2021-12-12T09:48:54.024" v="3211" actId="20577"/>
          <ac:spMkLst>
            <pc:docMk/>
            <pc:sldMk cId="357516689" sldId="258"/>
            <ac:spMk id="161" creationId="{005F3EA6-3828-4830-B1B2-396A20A99F8D}"/>
          </ac:spMkLst>
        </pc:spChg>
        <pc:picChg chg="add mod">
          <ac:chgData name="Stephen Hill" userId="8fe0d139-5496-4f6a-8181-845081540b32" providerId="ADAL" clId="{00D2F22F-B265-45F7-9974-523969911A13}" dt="2021-12-12T09:39:03.096" v="2084" actId="1076"/>
          <ac:picMkLst>
            <pc:docMk/>
            <pc:sldMk cId="357516689" sldId="258"/>
            <ac:picMk id="140" creationId="{F2441175-9CF5-4DA6-A597-BF86BB5F10FF}"/>
          </ac:picMkLst>
        </pc:picChg>
        <pc:picChg chg="add mod">
          <ac:chgData name="Stephen Hill" userId="8fe0d139-5496-4f6a-8181-845081540b32" providerId="ADAL" clId="{00D2F22F-B265-45F7-9974-523969911A13}" dt="2021-12-12T09:39:06.551" v="2086" actId="1076"/>
          <ac:picMkLst>
            <pc:docMk/>
            <pc:sldMk cId="357516689" sldId="258"/>
            <ac:picMk id="141" creationId="{3323A3F1-A3BD-450F-A87A-3CEBC14A877A}"/>
          </ac:picMkLst>
        </pc:picChg>
      </pc:sldChg>
      <pc:sldChg chg="del">
        <pc:chgData name="Stephen Hill" userId="8fe0d139-5496-4f6a-8181-845081540b32" providerId="ADAL" clId="{00D2F22F-B265-45F7-9974-523969911A13}" dt="2021-12-12T09:23:54.056" v="1289" actId="47"/>
        <pc:sldMkLst>
          <pc:docMk/>
          <pc:sldMk cId="337625676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67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29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7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8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3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8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6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6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4DF802-1688-4165-9E16-3006B451CDEB}"/>
              </a:ext>
            </a:extLst>
          </p:cNvPr>
          <p:cNvSpPr txBox="1"/>
          <p:nvPr/>
        </p:nvSpPr>
        <p:spPr>
          <a:xfrm>
            <a:off x="31117" y="527554"/>
            <a:ext cx="2598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1. All measurements in engineering drawings are shown in what units? Circle the correct unit.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BFCF7-DAE9-455B-A925-BF489F767A6C}"/>
              </a:ext>
            </a:extLst>
          </p:cNvPr>
          <p:cNvSpPr txBox="1"/>
          <p:nvPr/>
        </p:nvSpPr>
        <p:spPr>
          <a:xfrm>
            <a:off x="100947" y="1432833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2. Can you add a </a:t>
            </a:r>
            <a:r>
              <a:rPr lang="en-GB" sz="1200" b="1" dirty="0"/>
              <a:t>horizontal</a:t>
            </a:r>
            <a:r>
              <a:rPr lang="en-GB" sz="1200" dirty="0"/>
              <a:t> and </a:t>
            </a:r>
            <a:r>
              <a:rPr lang="en-GB" sz="1200" b="1" dirty="0"/>
              <a:t>vertical dimension</a:t>
            </a:r>
            <a:r>
              <a:rPr lang="en-GB" sz="1200" dirty="0"/>
              <a:t> to this rectangle?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2031E2-B2A3-4241-8E85-6994FF6208DE}"/>
              </a:ext>
            </a:extLst>
          </p:cNvPr>
          <p:cNvSpPr txBox="1"/>
          <p:nvPr/>
        </p:nvSpPr>
        <p:spPr>
          <a:xfrm>
            <a:off x="1877804" y="179669"/>
            <a:ext cx="5790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Unit R105 – Accuracy in design and manufacture revision task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59687F-3A68-47F8-A600-DFFD48CDDB01}"/>
              </a:ext>
            </a:extLst>
          </p:cNvPr>
          <p:cNvSpPr/>
          <p:nvPr/>
        </p:nvSpPr>
        <p:spPr>
          <a:xfrm>
            <a:off x="93000" y="549000"/>
            <a:ext cx="252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E990C43-FAC0-40E7-B607-085CBB3093A3}"/>
              </a:ext>
            </a:extLst>
          </p:cNvPr>
          <p:cNvSpPr/>
          <p:nvPr/>
        </p:nvSpPr>
        <p:spPr>
          <a:xfrm>
            <a:off x="2613000" y="549000"/>
            <a:ext cx="2520000" cy="19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1D1643-B0B2-41D2-A8D3-8A9AF192FF58}"/>
              </a:ext>
            </a:extLst>
          </p:cNvPr>
          <p:cNvSpPr/>
          <p:nvPr/>
        </p:nvSpPr>
        <p:spPr>
          <a:xfrm>
            <a:off x="5133000" y="4149000"/>
            <a:ext cx="4680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531A8-F2AF-472E-9F70-0E0ECFE03FF2}"/>
              </a:ext>
            </a:extLst>
          </p:cNvPr>
          <p:cNvSpPr/>
          <p:nvPr/>
        </p:nvSpPr>
        <p:spPr>
          <a:xfrm>
            <a:off x="93000" y="189000"/>
            <a:ext cx="9720000" cy="648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1E4C09-9601-42C8-941A-8A6AD0E758ED}"/>
              </a:ext>
            </a:extLst>
          </p:cNvPr>
          <p:cNvSpPr/>
          <p:nvPr/>
        </p:nvSpPr>
        <p:spPr>
          <a:xfrm>
            <a:off x="93000" y="189000"/>
            <a:ext cx="9720000" cy="36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C555683-5664-4A77-AE20-BCB356CA6378}"/>
              </a:ext>
            </a:extLst>
          </p:cNvPr>
          <p:cNvCxnSpPr>
            <a:cxnSpLocks/>
          </p:cNvCxnSpPr>
          <p:nvPr/>
        </p:nvCxnSpPr>
        <p:spPr>
          <a:xfrm>
            <a:off x="7234404" y="4030540"/>
            <a:ext cx="1138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63504F8-2D94-432A-AF15-881272B46595}"/>
              </a:ext>
            </a:extLst>
          </p:cNvPr>
          <p:cNvSpPr/>
          <p:nvPr/>
        </p:nvSpPr>
        <p:spPr>
          <a:xfrm>
            <a:off x="5133000" y="549000"/>
            <a:ext cx="2700000" cy="19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137B6AF-9D54-424E-B199-69A4CA06EBB7}"/>
              </a:ext>
            </a:extLst>
          </p:cNvPr>
          <p:cNvSpPr txBox="1"/>
          <p:nvPr/>
        </p:nvSpPr>
        <p:spPr>
          <a:xfrm>
            <a:off x="5081240" y="4096087"/>
            <a:ext cx="4824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11. The device shown here is called a </a:t>
            </a:r>
            <a:r>
              <a:rPr lang="en-GB" sz="1200" b="1" dirty="0"/>
              <a:t>go-no-go gauge</a:t>
            </a:r>
            <a:r>
              <a:rPr lang="en-GB" sz="1200" dirty="0"/>
              <a:t>. Why is it used?  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3286D0B-73B5-4C61-A2AB-658F72E5F039}"/>
              </a:ext>
            </a:extLst>
          </p:cNvPr>
          <p:cNvSpPr/>
          <p:nvPr/>
        </p:nvSpPr>
        <p:spPr>
          <a:xfrm>
            <a:off x="7833000" y="549000"/>
            <a:ext cx="1980000" cy="19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193D028-E374-41F8-AE2D-87220583473A}"/>
              </a:ext>
            </a:extLst>
          </p:cNvPr>
          <p:cNvCxnSpPr>
            <a:cxnSpLocks/>
          </p:cNvCxnSpPr>
          <p:nvPr/>
        </p:nvCxnSpPr>
        <p:spPr>
          <a:xfrm>
            <a:off x="5228910" y="4717502"/>
            <a:ext cx="2595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7C0C99D-29EA-4F4A-BEBA-135115B9C122}"/>
              </a:ext>
            </a:extLst>
          </p:cNvPr>
          <p:cNvCxnSpPr>
            <a:cxnSpLocks/>
          </p:cNvCxnSpPr>
          <p:nvPr/>
        </p:nvCxnSpPr>
        <p:spPr>
          <a:xfrm>
            <a:off x="5228910" y="5011657"/>
            <a:ext cx="2595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BA5A7987-EBCA-4A23-B26B-B10CD4392F39}"/>
              </a:ext>
            </a:extLst>
          </p:cNvPr>
          <p:cNvCxnSpPr>
            <a:cxnSpLocks/>
          </p:cNvCxnSpPr>
          <p:nvPr/>
        </p:nvCxnSpPr>
        <p:spPr>
          <a:xfrm>
            <a:off x="5228910" y="5305812"/>
            <a:ext cx="4404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2C416A-1D06-43CF-9A44-47F71F8A214D}"/>
              </a:ext>
            </a:extLst>
          </p:cNvPr>
          <p:cNvGrpSpPr/>
          <p:nvPr/>
        </p:nvGrpSpPr>
        <p:grpSpPr>
          <a:xfrm>
            <a:off x="5313000" y="1269000"/>
            <a:ext cx="2340000" cy="1176620"/>
            <a:chOff x="7293000" y="1269000"/>
            <a:chExt cx="2160000" cy="1176620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A2781404-0336-465B-8364-4F9DB3276C35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126900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DF642DF-E962-448B-A036-2BDD9501A26B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156315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DC8E1593-1411-4692-B859-86F53C70BA33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185731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6C3EE7E3-D324-426E-A2B5-5C0C4A2B60AC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215146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705A353-6F1C-4E08-A228-AE909CE1EC6F}"/>
                </a:ext>
              </a:extLst>
            </p:cNvPr>
            <p:cNvCxnSpPr>
              <a:cxnSpLocks/>
            </p:cNvCxnSpPr>
            <p:nvPr/>
          </p:nvCxnSpPr>
          <p:spPr>
            <a:xfrm>
              <a:off x="7293000" y="2445620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DCAB4622-29D7-4290-A44C-EF2F949A153B}"/>
              </a:ext>
            </a:extLst>
          </p:cNvPr>
          <p:cNvSpPr txBox="1"/>
          <p:nvPr/>
        </p:nvSpPr>
        <p:spPr>
          <a:xfrm>
            <a:off x="7054404" y="2503121"/>
            <a:ext cx="285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10. The pictures below show two </a:t>
            </a:r>
            <a:r>
              <a:rPr lang="en-GB" sz="1200" b="1" dirty="0"/>
              <a:t>measuring tools</a:t>
            </a:r>
            <a:r>
              <a:rPr lang="en-GB" sz="1200" dirty="0"/>
              <a:t>.  What are they called?</a:t>
            </a: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8414E413-0FEF-4FCD-AD52-7FD6DD2A6396}"/>
              </a:ext>
            </a:extLst>
          </p:cNvPr>
          <p:cNvCxnSpPr>
            <a:cxnSpLocks/>
          </p:cNvCxnSpPr>
          <p:nvPr/>
        </p:nvCxnSpPr>
        <p:spPr>
          <a:xfrm>
            <a:off x="8553000" y="4039166"/>
            <a:ext cx="1149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>
            <a:extLst>
              <a:ext uri="{FF2B5EF4-FFF2-40B4-BE49-F238E27FC236}">
                <a16:creationId xmlns:a16="http://schemas.microsoft.com/office/drawing/2014/main" id="{A8F83F8C-FA49-448D-94D2-59F12E0F59D2}"/>
              </a:ext>
            </a:extLst>
          </p:cNvPr>
          <p:cNvSpPr/>
          <p:nvPr/>
        </p:nvSpPr>
        <p:spPr>
          <a:xfrm>
            <a:off x="7113000" y="2529000"/>
            <a:ext cx="2684536" cy="16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ED19B2-6183-4050-8E69-5730C1934E18}"/>
              </a:ext>
            </a:extLst>
          </p:cNvPr>
          <p:cNvSpPr txBox="1"/>
          <p:nvPr/>
        </p:nvSpPr>
        <p:spPr>
          <a:xfrm>
            <a:off x="1634209" y="1132132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mm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4366AB9-A30F-48C1-9358-00E3E0CE732D}"/>
              </a:ext>
            </a:extLst>
          </p:cNvPr>
          <p:cNvSpPr txBox="1"/>
          <p:nvPr/>
        </p:nvSpPr>
        <p:spPr>
          <a:xfrm>
            <a:off x="846351" y="1130978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C2CA744-27AE-456E-8F49-AC5FE2D7F992}"/>
              </a:ext>
            </a:extLst>
          </p:cNvPr>
          <p:cNvSpPr txBox="1"/>
          <p:nvPr/>
        </p:nvSpPr>
        <p:spPr>
          <a:xfrm>
            <a:off x="1256955" y="1130978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cm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3729E2C-D726-439A-A481-CCA76BFE3621}"/>
              </a:ext>
            </a:extLst>
          </p:cNvPr>
          <p:cNvSpPr txBox="1"/>
          <p:nvPr/>
        </p:nvSpPr>
        <p:spPr>
          <a:xfrm>
            <a:off x="2073001" y="1139605"/>
            <a:ext cx="431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feet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2ACE091-C717-4E5E-86AC-BF001B18ABAA}"/>
              </a:ext>
            </a:extLst>
          </p:cNvPr>
          <p:cNvSpPr txBox="1"/>
          <p:nvPr/>
        </p:nvSpPr>
        <p:spPr>
          <a:xfrm>
            <a:off x="169484" y="1132132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inches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88E7ACD-64BD-4371-9075-470BE0E597E4}"/>
              </a:ext>
            </a:extLst>
          </p:cNvPr>
          <p:cNvSpPr txBox="1"/>
          <p:nvPr/>
        </p:nvSpPr>
        <p:spPr>
          <a:xfrm>
            <a:off x="101627" y="3833287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3. Can you add a </a:t>
            </a:r>
            <a:r>
              <a:rPr lang="en-GB" sz="1200" b="1" dirty="0"/>
              <a:t>radius dimension</a:t>
            </a:r>
            <a:r>
              <a:rPr lang="en-GB" sz="1200" dirty="0"/>
              <a:t> to this circle?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177EA1A-3FDF-47CE-B9A7-5F647F014205}"/>
              </a:ext>
            </a:extLst>
          </p:cNvPr>
          <p:cNvSpPr txBox="1"/>
          <p:nvPr/>
        </p:nvSpPr>
        <p:spPr>
          <a:xfrm>
            <a:off x="67121" y="5211747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4. Can you add a </a:t>
            </a:r>
            <a:r>
              <a:rPr lang="en-GB" sz="1200" b="1" dirty="0"/>
              <a:t>diameter dimension </a:t>
            </a:r>
            <a:r>
              <a:rPr lang="en-GB" sz="1200" dirty="0"/>
              <a:t>to this circle?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95C8FD7-40B2-4F6A-9062-C8665FA931B3}"/>
              </a:ext>
            </a:extLst>
          </p:cNvPr>
          <p:cNvSpPr txBox="1"/>
          <p:nvPr/>
        </p:nvSpPr>
        <p:spPr>
          <a:xfrm>
            <a:off x="2595747" y="531747"/>
            <a:ext cx="23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5. Here is a simple dimensioned drawing…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369DE73-BD61-419F-A3E8-F52547086B5C}"/>
              </a:ext>
            </a:extLst>
          </p:cNvPr>
          <p:cNvSpPr txBox="1"/>
          <p:nvPr/>
        </p:nvSpPr>
        <p:spPr>
          <a:xfrm>
            <a:off x="2604373" y="900373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would the minimum and maximum sizes of this measurement be?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B401EDE-2BCE-46C3-A6CE-E48FB1AB7644}"/>
              </a:ext>
            </a:extLst>
          </p:cNvPr>
          <p:cNvSpPr txBox="1"/>
          <p:nvPr/>
        </p:nvSpPr>
        <p:spPr>
          <a:xfrm>
            <a:off x="2244373" y="1954494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Min size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4AB3B89-3F5E-4EB2-A860-D2E352F1B74E}"/>
              </a:ext>
            </a:extLst>
          </p:cNvPr>
          <p:cNvSpPr txBox="1"/>
          <p:nvPr/>
        </p:nvSpPr>
        <p:spPr>
          <a:xfrm>
            <a:off x="3468713" y="1963121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Max size</a:t>
            </a:r>
          </a:p>
        </p:txBody>
      </p:sp>
      <p:pic>
        <p:nvPicPr>
          <p:cNvPr id="147" name="Picture 146">
            <a:extLst>
              <a:ext uri="{FF2B5EF4-FFF2-40B4-BE49-F238E27FC236}">
                <a16:creationId xmlns:a16="http://schemas.microsoft.com/office/drawing/2014/main" id="{2A21B9D0-CF85-4F7E-AA25-36FE2A7DA1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38494" y="1423120"/>
            <a:ext cx="1152981" cy="5337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7E46A227-8EA4-480B-B71F-06F940684A6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2615" y="2974109"/>
            <a:ext cx="1260000" cy="760283"/>
          </a:xfrm>
          <a:prstGeom prst="rect">
            <a:avLst/>
          </a:prstGeom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1FC31120-4EB7-4D1A-A706-C258F21A9ADE}"/>
              </a:ext>
            </a:extLst>
          </p:cNvPr>
          <p:cNvSpPr txBox="1"/>
          <p:nvPr/>
        </p:nvSpPr>
        <p:spPr>
          <a:xfrm>
            <a:off x="2613000" y="252900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6. Here is the tolerance information from a working drawing…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EA51178-9018-4374-8D0E-7D38A0228D5B}"/>
              </a:ext>
            </a:extLst>
          </p:cNvPr>
          <p:cNvSpPr txBox="1"/>
          <p:nvPr/>
        </p:nvSpPr>
        <p:spPr>
          <a:xfrm>
            <a:off x="2604374" y="3711362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would the </a:t>
            </a:r>
            <a:r>
              <a:rPr lang="en-GB" sz="1200" b="1" dirty="0"/>
              <a:t>minimum</a:t>
            </a:r>
            <a:r>
              <a:rPr lang="en-GB" sz="1200" dirty="0"/>
              <a:t> and </a:t>
            </a:r>
            <a:r>
              <a:rPr lang="en-GB" sz="1200" b="1" dirty="0"/>
              <a:t>maximum sizes </a:t>
            </a:r>
            <a:r>
              <a:rPr lang="en-GB" sz="1200" dirty="0"/>
              <a:t>of the measurements shown below be?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AC6BF1-2C0C-4FD4-9335-D71EAB728F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67"/>
          <a:stretch/>
        </p:blipFill>
        <p:spPr>
          <a:xfrm>
            <a:off x="3813770" y="4389385"/>
            <a:ext cx="1274513" cy="11067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75C66E-E914-41A4-96C4-BF605DB2F3A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000" y="4329000"/>
            <a:ext cx="1920990" cy="720000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604238F1-D467-4F30-A94D-0E08E181CF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6033000" y="5769000"/>
            <a:ext cx="2880000" cy="819084"/>
          </a:xfrm>
          <a:prstGeom prst="roundRect">
            <a:avLst>
              <a:gd name="adj" fmla="val 22905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6" name="TextBox 155">
            <a:extLst>
              <a:ext uri="{FF2B5EF4-FFF2-40B4-BE49-F238E27FC236}">
                <a16:creationId xmlns:a16="http://schemas.microsoft.com/office/drawing/2014/main" id="{CFC52967-F2D1-4B8E-A5DE-63BDB80AD347}"/>
              </a:ext>
            </a:extLst>
          </p:cNvPr>
          <p:cNvSpPr txBox="1"/>
          <p:nvPr/>
        </p:nvSpPr>
        <p:spPr>
          <a:xfrm>
            <a:off x="5245144" y="5339989"/>
            <a:ext cx="43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12. The diagrams below show a tube being tested with a go-no-go gauge.  </a:t>
            </a:r>
            <a:r>
              <a:rPr lang="en-GB" sz="1200" b="1" dirty="0"/>
              <a:t>Which is the correct sized part? A,B or C</a:t>
            </a:r>
            <a:r>
              <a:rPr lang="en-GB" sz="1200" dirty="0"/>
              <a:t>?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FCBF725-8109-4A71-A8B1-2758DF45D55F}"/>
              </a:ext>
            </a:extLst>
          </p:cNvPr>
          <p:cNvSpPr txBox="1"/>
          <p:nvPr/>
        </p:nvSpPr>
        <p:spPr>
          <a:xfrm>
            <a:off x="5981241" y="5682736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2A30024-D162-49F8-B271-EDB71B2DAF11}"/>
              </a:ext>
            </a:extLst>
          </p:cNvPr>
          <p:cNvSpPr txBox="1"/>
          <p:nvPr/>
        </p:nvSpPr>
        <p:spPr>
          <a:xfrm>
            <a:off x="7022421" y="5670057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DF580B2B-C009-4ED7-9C75-A2B1B1A42272}"/>
              </a:ext>
            </a:extLst>
          </p:cNvPr>
          <p:cNvSpPr txBox="1"/>
          <p:nvPr/>
        </p:nvSpPr>
        <p:spPr>
          <a:xfrm>
            <a:off x="7908326" y="5683258"/>
            <a:ext cx="3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BA8753F-F727-45DF-8BCC-B5F5F2CD1F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0970" y="2599166"/>
            <a:ext cx="1085850" cy="10858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952050B-8078-4413-8881-AD03C40FDD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3770" y="4441144"/>
            <a:ext cx="728663" cy="728663"/>
          </a:xfrm>
          <a:prstGeom prst="rect">
            <a:avLst/>
          </a:prstGeom>
        </p:spPr>
      </p:pic>
      <p:pic>
        <p:nvPicPr>
          <p:cNvPr id="161" name="Picture 160">
            <a:extLst>
              <a:ext uri="{FF2B5EF4-FFF2-40B4-BE49-F238E27FC236}">
                <a16:creationId xmlns:a16="http://schemas.microsoft.com/office/drawing/2014/main" id="{26A5A6D0-F026-48E2-A047-ED991C83A9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6517" y="5863890"/>
            <a:ext cx="728663" cy="728663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30D8F3CB-B78D-43FD-8DC6-85E598EE40D7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4238" y="3070155"/>
            <a:ext cx="1260000" cy="533400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304E6982-58FB-45C4-A3CD-C6DE539374B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5392" y="3061528"/>
            <a:ext cx="1160438" cy="720000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id="{8BB2DFE9-F68E-4E36-AFD6-BA2A8C82D737}"/>
              </a:ext>
            </a:extLst>
          </p:cNvPr>
          <p:cNvSpPr txBox="1"/>
          <p:nvPr/>
        </p:nvSpPr>
        <p:spPr>
          <a:xfrm>
            <a:off x="5133000" y="54900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7. Why are </a:t>
            </a:r>
            <a:r>
              <a:rPr lang="en-GB" sz="1200" b="1" dirty="0"/>
              <a:t>tolerances</a:t>
            </a:r>
            <a:r>
              <a:rPr lang="en-GB" sz="1200" dirty="0"/>
              <a:t> used on dimensions in engineering drawings? 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71A15765-4868-4D04-8D1D-DAE0647D0750}"/>
              </a:ext>
            </a:extLst>
          </p:cNvPr>
          <p:cNvSpPr/>
          <p:nvPr/>
        </p:nvSpPr>
        <p:spPr>
          <a:xfrm>
            <a:off x="93000" y="1449000"/>
            <a:ext cx="2520000" cy="23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83C79FB-C2C2-44AF-9127-2B98931CA595}"/>
              </a:ext>
            </a:extLst>
          </p:cNvPr>
          <p:cNvSpPr/>
          <p:nvPr/>
        </p:nvSpPr>
        <p:spPr>
          <a:xfrm>
            <a:off x="81452" y="3789000"/>
            <a:ext cx="2531547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7E5471D-1704-456C-8F2F-4387A8409F3B}"/>
              </a:ext>
            </a:extLst>
          </p:cNvPr>
          <p:cNvSpPr/>
          <p:nvPr/>
        </p:nvSpPr>
        <p:spPr>
          <a:xfrm>
            <a:off x="93000" y="5229000"/>
            <a:ext cx="252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9ECBC26E-261F-48FD-BA48-B98230D27CE3}"/>
              </a:ext>
            </a:extLst>
          </p:cNvPr>
          <p:cNvSpPr txBox="1"/>
          <p:nvPr/>
        </p:nvSpPr>
        <p:spPr>
          <a:xfrm>
            <a:off x="2253000" y="4509000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Min size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36A1323-AAAD-4A3B-BB2C-E3EDA00214D5}"/>
              </a:ext>
            </a:extLst>
          </p:cNvPr>
          <p:cNvSpPr txBox="1"/>
          <p:nvPr/>
        </p:nvSpPr>
        <p:spPr>
          <a:xfrm>
            <a:off x="2261626" y="4919604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Max size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4CD8030-AE85-4DAA-AD83-6D10E23B2AF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2391"/>
          <a:stretch/>
        </p:blipFill>
        <p:spPr>
          <a:xfrm>
            <a:off x="3769743" y="5565114"/>
            <a:ext cx="1274401" cy="972580"/>
          </a:xfrm>
          <a:prstGeom prst="rect">
            <a:avLst/>
          </a:prstGeom>
        </p:spPr>
      </p:pic>
      <p:sp>
        <p:nvSpPr>
          <p:cNvPr id="200" name="TextBox 199">
            <a:extLst>
              <a:ext uri="{FF2B5EF4-FFF2-40B4-BE49-F238E27FC236}">
                <a16:creationId xmlns:a16="http://schemas.microsoft.com/office/drawing/2014/main" id="{54708729-D2A7-42B4-99E6-3239E549F875}"/>
              </a:ext>
            </a:extLst>
          </p:cNvPr>
          <p:cNvSpPr txBox="1"/>
          <p:nvPr/>
        </p:nvSpPr>
        <p:spPr>
          <a:xfrm>
            <a:off x="7825528" y="540374"/>
            <a:ext cx="19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8. What do we mean by </a:t>
            </a:r>
            <a:r>
              <a:rPr lang="en-GB" sz="1200" b="1" dirty="0"/>
              <a:t>absolute size</a:t>
            </a:r>
            <a:r>
              <a:rPr lang="en-GB" sz="1200" dirty="0"/>
              <a:t>?</a:t>
            </a:r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4EB541A-4991-47AC-9032-6DBA2FA2B065}"/>
              </a:ext>
            </a:extLst>
          </p:cNvPr>
          <p:cNvCxnSpPr>
            <a:cxnSpLocks/>
          </p:cNvCxnSpPr>
          <p:nvPr/>
        </p:nvCxnSpPr>
        <p:spPr>
          <a:xfrm>
            <a:off x="2729061" y="2431777"/>
            <a:ext cx="981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1A2ECE6-57C5-4468-BCAC-9F443CFF3517}"/>
              </a:ext>
            </a:extLst>
          </p:cNvPr>
          <p:cNvCxnSpPr>
            <a:cxnSpLocks/>
          </p:cNvCxnSpPr>
          <p:nvPr/>
        </p:nvCxnSpPr>
        <p:spPr>
          <a:xfrm>
            <a:off x="3942011" y="2423711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D828E01-D4C8-472F-B64C-8C9613D148B6}"/>
              </a:ext>
            </a:extLst>
          </p:cNvPr>
          <p:cNvCxnSpPr>
            <a:cxnSpLocks/>
          </p:cNvCxnSpPr>
          <p:nvPr/>
        </p:nvCxnSpPr>
        <p:spPr>
          <a:xfrm>
            <a:off x="2728337" y="4925931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F527513-2361-48B5-9D14-859AF524D121}"/>
              </a:ext>
            </a:extLst>
          </p:cNvPr>
          <p:cNvCxnSpPr>
            <a:cxnSpLocks/>
          </p:cNvCxnSpPr>
          <p:nvPr/>
        </p:nvCxnSpPr>
        <p:spPr>
          <a:xfrm>
            <a:off x="2716835" y="5371629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7F24EE2D-8906-427F-BF04-328990CAADFB}"/>
              </a:ext>
            </a:extLst>
          </p:cNvPr>
          <p:cNvCxnSpPr>
            <a:cxnSpLocks/>
          </p:cNvCxnSpPr>
          <p:nvPr/>
        </p:nvCxnSpPr>
        <p:spPr>
          <a:xfrm>
            <a:off x="8013000" y="1269000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3E238666-2F53-400D-90F7-B33D3272B0A6}"/>
              </a:ext>
            </a:extLst>
          </p:cNvPr>
          <p:cNvCxnSpPr>
            <a:cxnSpLocks/>
          </p:cNvCxnSpPr>
          <p:nvPr/>
        </p:nvCxnSpPr>
        <p:spPr>
          <a:xfrm>
            <a:off x="8013000" y="1563155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DBF20C77-8F1D-4968-BAFF-2951CB8C90EF}"/>
              </a:ext>
            </a:extLst>
          </p:cNvPr>
          <p:cNvCxnSpPr>
            <a:cxnSpLocks/>
          </p:cNvCxnSpPr>
          <p:nvPr/>
        </p:nvCxnSpPr>
        <p:spPr>
          <a:xfrm>
            <a:off x="8013000" y="1857310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24F420E8-E784-4D55-8AF1-ED822A2AEF7F}"/>
              </a:ext>
            </a:extLst>
          </p:cNvPr>
          <p:cNvCxnSpPr>
            <a:cxnSpLocks/>
          </p:cNvCxnSpPr>
          <p:nvPr/>
        </p:nvCxnSpPr>
        <p:spPr>
          <a:xfrm>
            <a:off x="8013000" y="2151465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7084E5BB-DBD2-4833-8EA7-E3934A355787}"/>
              </a:ext>
            </a:extLst>
          </p:cNvPr>
          <p:cNvCxnSpPr>
            <a:cxnSpLocks/>
          </p:cNvCxnSpPr>
          <p:nvPr/>
        </p:nvCxnSpPr>
        <p:spPr>
          <a:xfrm>
            <a:off x="8013000" y="2445620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47DC15E-D696-46E5-BF56-E7E686403ADA}"/>
              </a:ext>
            </a:extLst>
          </p:cNvPr>
          <p:cNvSpPr/>
          <p:nvPr/>
        </p:nvSpPr>
        <p:spPr>
          <a:xfrm>
            <a:off x="5133000" y="2529000"/>
            <a:ext cx="1980000" cy="16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D648F819-B94F-4BE8-9602-2676CBF2308D}"/>
              </a:ext>
            </a:extLst>
          </p:cNvPr>
          <p:cNvSpPr txBox="1"/>
          <p:nvPr/>
        </p:nvSpPr>
        <p:spPr>
          <a:xfrm>
            <a:off x="5046736" y="2520373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9. What are parts </a:t>
            </a:r>
            <a:r>
              <a:rPr lang="en-GB" sz="1200" b="1" dirty="0"/>
              <a:t>not </a:t>
            </a:r>
            <a:r>
              <a:rPr lang="en-GB" sz="1200" dirty="0"/>
              <a:t>normally made to </a:t>
            </a:r>
            <a:r>
              <a:rPr lang="en-GB" sz="1200" b="1" dirty="0"/>
              <a:t>absolute size</a:t>
            </a:r>
            <a:r>
              <a:rPr lang="en-GB" sz="1200" dirty="0"/>
              <a:t>?</a:t>
            </a:r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720EB68F-CD0E-4412-9D91-F8C9E556E242}"/>
              </a:ext>
            </a:extLst>
          </p:cNvPr>
          <p:cNvCxnSpPr>
            <a:cxnSpLocks/>
          </p:cNvCxnSpPr>
          <p:nvPr/>
        </p:nvCxnSpPr>
        <p:spPr>
          <a:xfrm>
            <a:off x="5310057" y="3198442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79E3FB51-8AC0-4921-9AB8-A59DF26FBDDA}"/>
              </a:ext>
            </a:extLst>
          </p:cNvPr>
          <p:cNvCxnSpPr>
            <a:cxnSpLocks/>
          </p:cNvCxnSpPr>
          <p:nvPr/>
        </p:nvCxnSpPr>
        <p:spPr>
          <a:xfrm>
            <a:off x="5310057" y="3492597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79FECE1D-0534-4D30-8568-03F2D42EA569}"/>
              </a:ext>
            </a:extLst>
          </p:cNvPr>
          <p:cNvCxnSpPr>
            <a:cxnSpLocks/>
          </p:cNvCxnSpPr>
          <p:nvPr/>
        </p:nvCxnSpPr>
        <p:spPr>
          <a:xfrm>
            <a:off x="5310057" y="3786752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5B7E0B9-3227-4F23-86EA-7FBBFD807161}"/>
              </a:ext>
            </a:extLst>
          </p:cNvPr>
          <p:cNvCxnSpPr>
            <a:cxnSpLocks/>
          </p:cNvCxnSpPr>
          <p:nvPr/>
        </p:nvCxnSpPr>
        <p:spPr>
          <a:xfrm>
            <a:off x="5310057" y="4080907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8E01E082-8D56-42D4-8144-89791DE104FD}"/>
              </a:ext>
            </a:extLst>
          </p:cNvPr>
          <p:cNvSpPr txBox="1"/>
          <p:nvPr/>
        </p:nvSpPr>
        <p:spPr>
          <a:xfrm>
            <a:off x="2250124" y="5705196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Min size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9AA212B8-EFC4-4002-BAB3-307AF5F06DA7}"/>
              </a:ext>
            </a:extLst>
          </p:cNvPr>
          <p:cNvSpPr txBox="1"/>
          <p:nvPr/>
        </p:nvSpPr>
        <p:spPr>
          <a:xfrm>
            <a:off x="2258750" y="6115800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Max size</a:t>
            </a:r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78621595-664C-4289-9B0C-1855CDD4D3F1}"/>
              </a:ext>
            </a:extLst>
          </p:cNvPr>
          <p:cNvCxnSpPr>
            <a:cxnSpLocks/>
          </p:cNvCxnSpPr>
          <p:nvPr/>
        </p:nvCxnSpPr>
        <p:spPr>
          <a:xfrm>
            <a:off x="2725461" y="6122127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D7105472-678C-4575-9CF0-709C866A2E91}"/>
              </a:ext>
            </a:extLst>
          </p:cNvPr>
          <p:cNvCxnSpPr>
            <a:cxnSpLocks/>
          </p:cNvCxnSpPr>
          <p:nvPr/>
        </p:nvCxnSpPr>
        <p:spPr>
          <a:xfrm>
            <a:off x="2713959" y="6567825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5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Hill</dc:creator>
  <cp:lastModifiedBy>Stephen Hill</cp:lastModifiedBy>
  <cp:revision>4</cp:revision>
  <cp:lastPrinted>2021-11-26T08:08:16Z</cp:lastPrinted>
  <dcterms:created xsi:type="dcterms:W3CDTF">2021-11-26T05:19:19Z</dcterms:created>
  <dcterms:modified xsi:type="dcterms:W3CDTF">2021-12-13T09:16:47Z</dcterms:modified>
</cp:coreProperties>
</file>