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2F22F-B265-45F7-9974-523969911A13}" v="78" dt="2021-12-12T09:48:21.227"/>
    <p1510:client id="{019FBF15-235F-43BD-8F96-E0204C745C02}" v="1" dt="2021-12-13T07:40:27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138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ill" userId="8fe0d139-5496-4f6a-8181-845081540b32" providerId="ADAL" clId="{F243DB15-0297-492A-AA51-0CFD6465607A}"/>
    <pc:docChg chg="custSel addSld modSld">
      <pc:chgData name="Stephen Hill" userId="8fe0d139-5496-4f6a-8181-845081540b32" providerId="ADAL" clId="{F243DB15-0297-492A-AA51-0CFD6465607A}" dt="2021-12-06T09:56:28.493" v="1275" actId="1076"/>
      <pc:docMkLst>
        <pc:docMk/>
      </pc:docMkLst>
      <pc:sldChg chg="addSp delSp modSp add mod">
        <pc:chgData name="Stephen Hill" userId="8fe0d139-5496-4f6a-8181-845081540b32" providerId="ADAL" clId="{F243DB15-0297-492A-AA51-0CFD6465607A}" dt="2021-12-06T09:56:28.493" v="1275" actId="1076"/>
        <pc:sldMkLst>
          <pc:docMk/>
          <pc:sldMk cId="3376256766" sldId="258"/>
        </pc:sldMkLst>
        <pc:spChg chg="add del mod">
          <ac:chgData name="Stephen Hill" userId="8fe0d139-5496-4f6a-8181-845081540b32" providerId="ADAL" clId="{F243DB15-0297-492A-AA51-0CFD6465607A}" dt="2021-12-06T09:42:32.363" v="3" actId="767"/>
          <ac:spMkLst>
            <pc:docMk/>
            <pc:sldMk cId="3376256766" sldId="258"/>
            <ac:spMk id="5" creationId="{8FCA8C72-F5CA-4CBF-B751-994F230F070E}"/>
          </ac:spMkLst>
        </pc:spChg>
        <pc:spChg chg="add mod">
          <ac:chgData name="Stephen Hill" userId="8fe0d139-5496-4f6a-8181-845081540b32" providerId="ADAL" clId="{F243DB15-0297-492A-AA51-0CFD6465607A}" dt="2021-12-06T09:43:24.242" v="63" actId="1076"/>
          <ac:spMkLst>
            <pc:docMk/>
            <pc:sldMk cId="3376256766" sldId="258"/>
            <ac:spMk id="87" creationId="{5243E3AA-2D17-4A92-8E55-EA1F66A0BFF6}"/>
          </ac:spMkLst>
        </pc:spChg>
        <pc:spChg chg="add mod">
          <ac:chgData name="Stephen Hill" userId="8fe0d139-5496-4f6a-8181-845081540b32" providerId="ADAL" clId="{F243DB15-0297-492A-AA51-0CFD6465607A}" dt="2021-12-06T09:43:38.843" v="75" actId="1076"/>
          <ac:spMkLst>
            <pc:docMk/>
            <pc:sldMk cId="3376256766" sldId="258"/>
            <ac:spMk id="88" creationId="{BDAC0245-4C3E-4971-8824-0733595CAF86}"/>
          </ac:spMkLst>
        </pc:spChg>
        <pc:spChg chg="add mod">
          <ac:chgData name="Stephen Hill" userId="8fe0d139-5496-4f6a-8181-845081540b32" providerId="ADAL" clId="{F243DB15-0297-492A-AA51-0CFD6465607A}" dt="2021-12-06T09:43:49.485" v="86" actId="20577"/>
          <ac:spMkLst>
            <pc:docMk/>
            <pc:sldMk cId="3376256766" sldId="258"/>
            <ac:spMk id="89" creationId="{EB3C74A5-E6BB-4A6B-A848-E905D1FB7A3E}"/>
          </ac:spMkLst>
        </pc:spChg>
        <pc:spChg chg="add mod">
          <ac:chgData name="Stephen Hill" userId="8fe0d139-5496-4f6a-8181-845081540b32" providerId="ADAL" clId="{F243DB15-0297-492A-AA51-0CFD6465607A}" dt="2021-12-06T09:43:59.384" v="97" actId="20577"/>
          <ac:spMkLst>
            <pc:docMk/>
            <pc:sldMk cId="3376256766" sldId="258"/>
            <ac:spMk id="90" creationId="{77326D42-47AA-46D9-A812-D0531B203B96}"/>
          </ac:spMkLst>
        </pc:spChg>
        <pc:spChg chg="add mod">
          <ac:chgData name="Stephen Hill" userId="8fe0d139-5496-4f6a-8181-845081540b32" providerId="ADAL" clId="{F243DB15-0297-492A-AA51-0CFD6465607A}" dt="2021-12-06T09:44:16.781" v="116" actId="1076"/>
          <ac:spMkLst>
            <pc:docMk/>
            <pc:sldMk cId="3376256766" sldId="258"/>
            <ac:spMk id="91" creationId="{F082D4BA-2150-4B78-80B0-C72475F9B369}"/>
          </ac:spMkLst>
        </pc:spChg>
        <pc:spChg chg="add mod">
          <ac:chgData name="Stephen Hill" userId="8fe0d139-5496-4f6a-8181-845081540b32" providerId="ADAL" clId="{F243DB15-0297-492A-AA51-0CFD6465607A}" dt="2021-12-06T09:44:25.377" v="127" actId="20577"/>
          <ac:spMkLst>
            <pc:docMk/>
            <pc:sldMk cId="3376256766" sldId="258"/>
            <ac:spMk id="92" creationId="{A529D4EE-C83F-44E7-A834-F064EE4063C1}"/>
          </ac:spMkLst>
        </pc:spChg>
        <pc:spChg chg="add mod">
          <ac:chgData name="Stephen Hill" userId="8fe0d139-5496-4f6a-8181-845081540b32" providerId="ADAL" clId="{F243DB15-0297-492A-AA51-0CFD6465607A}" dt="2021-12-06T09:44:49.677" v="149" actId="1076"/>
          <ac:spMkLst>
            <pc:docMk/>
            <pc:sldMk cId="3376256766" sldId="258"/>
            <ac:spMk id="93" creationId="{8F94537E-AFEA-4AC4-8B3B-4D655AF66DD0}"/>
          </ac:spMkLst>
        </pc:spChg>
        <pc:spChg chg="add mod">
          <ac:chgData name="Stephen Hill" userId="8fe0d139-5496-4f6a-8181-845081540b32" providerId="ADAL" clId="{F243DB15-0297-492A-AA51-0CFD6465607A}" dt="2021-12-06T09:45:16.349" v="180" actId="14100"/>
          <ac:spMkLst>
            <pc:docMk/>
            <pc:sldMk cId="3376256766" sldId="258"/>
            <ac:spMk id="99" creationId="{AEB782B7-E1A4-49F0-B950-D0B468A3F229}"/>
          </ac:spMkLst>
        </pc:spChg>
        <pc:spChg chg="add mod">
          <ac:chgData name="Stephen Hill" userId="8fe0d139-5496-4f6a-8181-845081540b32" providerId="ADAL" clId="{F243DB15-0297-492A-AA51-0CFD6465607A}" dt="2021-12-06T09:45:09.279" v="171" actId="20577"/>
          <ac:spMkLst>
            <pc:docMk/>
            <pc:sldMk cId="3376256766" sldId="258"/>
            <ac:spMk id="101" creationId="{A22F20CD-6E20-4C81-BCB1-F54FEF1837F8}"/>
          </ac:spMkLst>
        </pc:spChg>
        <pc:spChg chg="add mod">
          <ac:chgData name="Stephen Hill" userId="8fe0d139-5496-4f6a-8181-845081540b32" providerId="ADAL" clId="{F243DB15-0297-492A-AA51-0CFD6465607A}" dt="2021-12-06T09:46:20.238" v="285" actId="14100"/>
          <ac:spMkLst>
            <pc:docMk/>
            <pc:sldMk cId="3376256766" sldId="258"/>
            <ac:spMk id="102" creationId="{913A98C7-4CCD-4625-AF3C-6CA8709EAB8B}"/>
          </ac:spMkLst>
        </pc:spChg>
        <pc:spChg chg="add del mod">
          <ac:chgData name="Stephen Hill" userId="8fe0d139-5496-4f6a-8181-845081540b32" providerId="ADAL" clId="{F243DB15-0297-492A-AA51-0CFD6465607A}" dt="2021-12-06T09:51:49.290" v="777" actId="478"/>
          <ac:spMkLst>
            <pc:docMk/>
            <pc:sldMk cId="3376256766" sldId="258"/>
            <ac:spMk id="103" creationId="{B0D4981D-3CB2-4106-97DC-6D68ED60BD5C}"/>
          </ac:spMkLst>
        </pc:spChg>
        <pc:spChg chg="add mod">
          <ac:chgData name="Stephen Hill" userId="8fe0d139-5496-4f6a-8181-845081540b32" providerId="ADAL" clId="{F243DB15-0297-492A-AA51-0CFD6465607A}" dt="2021-12-06T09:48:30.448" v="373" actId="20577"/>
          <ac:spMkLst>
            <pc:docMk/>
            <pc:sldMk cId="3376256766" sldId="258"/>
            <ac:spMk id="104" creationId="{E8580810-4851-452C-8AD5-3A37B1B17777}"/>
          </ac:spMkLst>
        </pc:spChg>
        <pc:spChg chg="add mod">
          <ac:chgData name="Stephen Hill" userId="8fe0d139-5496-4f6a-8181-845081540b32" providerId="ADAL" clId="{F243DB15-0297-492A-AA51-0CFD6465607A}" dt="2021-12-06T09:49:06.860" v="432" actId="20577"/>
          <ac:spMkLst>
            <pc:docMk/>
            <pc:sldMk cId="3376256766" sldId="258"/>
            <ac:spMk id="105" creationId="{139D8092-6B2C-484E-8E8D-7E3611BCC7E4}"/>
          </ac:spMkLst>
        </pc:spChg>
        <pc:spChg chg="add mod">
          <ac:chgData name="Stephen Hill" userId="8fe0d139-5496-4f6a-8181-845081540b32" providerId="ADAL" clId="{F243DB15-0297-492A-AA51-0CFD6465607A}" dt="2021-12-06T09:49:49.727" v="556" actId="20577"/>
          <ac:spMkLst>
            <pc:docMk/>
            <pc:sldMk cId="3376256766" sldId="258"/>
            <ac:spMk id="106" creationId="{C102E311-1D65-44C0-91AC-4AA1CFD800AD}"/>
          </ac:spMkLst>
        </pc:spChg>
        <pc:spChg chg="add mod">
          <ac:chgData name="Stephen Hill" userId="8fe0d139-5496-4f6a-8181-845081540b32" providerId="ADAL" clId="{F243DB15-0297-492A-AA51-0CFD6465607A}" dt="2021-12-06T09:50:25.044" v="613" actId="14100"/>
          <ac:spMkLst>
            <pc:docMk/>
            <pc:sldMk cId="3376256766" sldId="258"/>
            <ac:spMk id="107" creationId="{0D764FCE-0301-44F8-998E-986DC37E3CEA}"/>
          </ac:spMkLst>
        </pc:spChg>
        <pc:spChg chg="add mod">
          <ac:chgData name="Stephen Hill" userId="8fe0d139-5496-4f6a-8181-845081540b32" providerId="ADAL" clId="{F243DB15-0297-492A-AA51-0CFD6465607A}" dt="2021-12-06T09:51:45.448" v="776" actId="20577"/>
          <ac:spMkLst>
            <pc:docMk/>
            <pc:sldMk cId="3376256766" sldId="258"/>
            <ac:spMk id="108" creationId="{EA093EF0-5F8B-4D70-9A0F-798EC55F7B57}"/>
          </ac:spMkLst>
        </pc:spChg>
        <pc:spChg chg="add mod">
          <ac:chgData name="Stephen Hill" userId="8fe0d139-5496-4f6a-8181-845081540b32" providerId="ADAL" clId="{F243DB15-0297-492A-AA51-0CFD6465607A}" dt="2021-12-06T09:53:45.824" v="950" actId="20577"/>
          <ac:spMkLst>
            <pc:docMk/>
            <pc:sldMk cId="3376256766" sldId="258"/>
            <ac:spMk id="109" creationId="{EE1CD773-39B0-47F2-8332-89B3AA198F2D}"/>
          </ac:spMkLst>
        </pc:spChg>
        <pc:spChg chg="add mod">
          <ac:chgData name="Stephen Hill" userId="8fe0d139-5496-4f6a-8181-845081540b32" providerId="ADAL" clId="{F243DB15-0297-492A-AA51-0CFD6465607A}" dt="2021-12-06T09:54:22.155" v="995" actId="20577"/>
          <ac:spMkLst>
            <pc:docMk/>
            <pc:sldMk cId="3376256766" sldId="258"/>
            <ac:spMk id="110" creationId="{7160BE78-064D-4F76-B5FE-257B33EE2F50}"/>
          </ac:spMkLst>
        </pc:spChg>
        <pc:spChg chg="add mod">
          <ac:chgData name="Stephen Hill" userId="8fe0d139-5496-4f6a-8181-845081540b32" providerId="ADAL" clId="{F243DB15-0297-492A-AA51-0CFD6465607A}" dt="2021-12-06T09:55:50.225" v="1186" actId="1076"/>
          <ac:spMkLst>
            <pc:docMk/>
            <pc:sldMk cId="3376256766" sldId="258"/>
            <ac:spMk id="120" creationId="{9D12C0AE-ABE0-4EB7-92D4-B7D91D2A978F}"/>
          </ac:spMkLst>
        </pc:spChg>
        <pc:spChg chg="add mod">
          <ac:chgData name="Stephen Hill" userId="8fe0d139-5496-4f6a-8181-845081540b32" providerId="ADAL" clId="{F243DB15-0297-492A-AA51-0CFD6465607A}" dt="2021-12-06T09:56:28.493" v="1275" actId="1076"/>
          <ac:spMkLst>
            <pc:docMk/>
            <pc:sldMk cId="3376256766" sldId="258"/>
            <ac:spMk id="128" creationId="{0451C069-DF8F-4E57-8EAB-2E664FCBE6E2}"/>
          </ac:spMkLst>
        </pc:spChg>
      </pc:sldChg>
    </pc:docChg>
  </pc:docChgLst>
  <pc:docChgLst>
    <pc:chgData name="Stephen Hill" userId="8fe0d139-5496-4f6a-8181-845081540b32" providerId="ADAL" clId="{019FBF15-235F-43BD-8F96-E0204C745C02}"/>
    <pc:docChg chg="delSld">
      <pc:chgData name="Stephen Hill" userId="8fe0d139-5496-4f6a-8181-845081540b32" providerId="ADAL" clId="{019FBF15-235F-43BD-8F96-E0204C745C02}" dt="2021-12-13T07:40:14.350" v="0" actId="47"/>
      <pc:docMkLst>
        <pc:docMk/>
      </pc:docMkLst>
      <pc:sldChg chg="del">
        <pc:chgData name="Stephen Hill" userId="8fe0d139-5496-4f6a-8181-845081540b32" providerId="ADAL" clId="{019FBF15-235F-43BD-8F96-E0204C745C02}" dt="2021-12-13T07:40:14.350" v="0" actId="47"/>
        <pc:sldMkLst>
          <pc:docMk/>
          <pc:sldMk cId="357516689" sldId="258"/>
        </pc:sldMkLst>
      </pc:sldChg>
    </pc:docChg>
  </pc:docChgLst>
  <pc:docChgLst>
    <pc:chgData name="Stephen Hill" userId="8fe0d139-5496-4f6a-8181-845081540b32" providerId="ADAL" clId="{00D2F22F-B265-45F7-9974-523969911A13}"/>
    <pc:docChg chg="undo custSel addSld delSld modSld">
      <pc:chgData name="Stephen Hill" userId="8fe0d139-5496-4f6a-8181-845081540b32" providerId="ADAL" clId="{00D2F22F-B265-45F7-9974-523969911A13}" dt="2021-12-13T05:21:22.467" v="3226" actId="1076"/>
      <pc:docMkLst>
        <pc:docMk/>
      </pc:docMkLst>
      <pc:sldChg chg="addSp delSp modSp mod">
        <pc:chgData name="Stephen Hill" userId="8fe0d139-5496-4f6a-8181-845081540b32" providerId="ADAL" clId="{00D2F22F-B265-45F7-9974-523969911A13}" dt="2021-12-13T05:20:41.605" v="3221" actId="1076"/>
        <pc:sldMkLst>
          <pc:docMk/>
          <pc:sldMk cId="817505327" sldId="257"/>
        </pc:sldMkLst>
        <pc:spChg chg="mod">
          <ac:chgData name="Stephen Hill" userId="8fe0d139-5496-4f6a-8181-845081540b32" providerId="ADAL" clId="{00D2F22F-B265-45F7-9974-523969911A13}" dt="2021-12-13T05:19:49.619" v="3220" actId="20577"/>
          <ac:spMkLst>
            <pc:docMk/>
            <pc:sldMk cId="817505327" sldId="257"/>
            <ac:spMk id="4" creationId="{BA4DF802-1688-4165-9E16-3006B451CDEB}"/>
          </ac:spMkLst>
        </pc:spChg>
        <pc:spChg chg="mod">
          <ac:chgData name="Stephen Hill" userId="8fe0d139-5496-4f6a-8181-845081540b32" providerId="ADAL" clId="{00D2F22F-B265-45F7-9974-523969911A13}" dt="2021-12-12T09:10:27.407" v="902" actId="14100"/>
          <ac:spMkLst>
            <pc:docMk/>
            <pc:sldMk cId="817505327" sldId="257"/>
            <ac:spMk id="11" creationId="{32ABFCF7-DAE9-455B-A925-BF489F767A6C}"/>
          </ac:spMkLst>
        </pc:spChg>
        <pc:spChg chg="mod">
          <ac:chgData name="Stephen Hill" userId="8fe0d139-5496-4f6a-8181-845081540b32" providerId="ADAL" clId="{00D2F22F-B265-45F7-9974-523969911A13}" dt="2021-12-12T09:20:13.894" v="1053" actId="20577"/>
          <ac:spMkLst>
            <pc:docMk/>
            <pc:sldMk cId="817505327" sldId="257"/>
            <ac:spMk id="14" creationId="{084DAAD2-90C7-410A-8956-6A234B7BA852}"/>
          </ac:spMkLst>
        </pc:spChg>
        <pc:spChg chg="mod">
          <ac:chgData name="Stephen Hill" userId="8fe0d139-5496-4f6a-8181-845081540b32" providerId="ADAL" clId="{00D2F22F-B265-45F7-9974-523969911A13}" dt="2021-12-12T09:13:41.710" v="951" actId="20577"/>
          <ac:spMkLst>
            <pc:docMk/>
            <pc:sldMk cId="817505327" sldId="257"/>
            <ac:spMk id="18" creationId="{433102FD-0EC6-4C77-B875-36B91101E456}"/>
          </ac:spMkLst>
        </pc:spChg>
        <pc:spChg chg="mod">
          <ac:chgData name="Stephen Hill" userId="8fe0d139-5496-4f6a-8181-845081540b32" providerId="ADAL" clId="{00D2F22F-B265-45F7-9974-523969911A13}" dt="2021-12-12T08:53:04.917" v="21" actId="20577"/>
          <ac:spMkLst>
            <pc:docMk/>
            <pc:sldMk cId="817505327" sldId="257"/>
            <ac:spMk id="19" creationId="{722031E2-B2A3-4241-8E85-6994FF6208DE}"/>
          </ac:spMkLst>
        </pc:spChg>
        <pc:spChg chg="del">
          <ac:chgData name="Stephen Hill" userId="8fe0d139-5496-4f6a-8181-845081540b32" providerId="ADAL" clId="{00D2F22F-B265-45F7-9974-523969911A13}" dt="2021-12-12T09:17:05.848" v="1005" actId="478"/>
          <ac:spMkLst>
            <pc:docMk/>
            <pc:sldMk cId="817505327" sldId="257"/>
            <ac:spMk id="22" creationId="{0C70390A-1EEC-446F-9C31-962F3A09A740}"/>
          </ac:spMkLst>
        </pc:spChg>
        <pc:spChg chg="mod">
          <ac:chgData name="Stephen Hill" userId="8fe0d139-5496-4f6a-8181-845081540b32" providerId="ADAL" clId="{00D2F22F-B265-45F7-9974-523969911A13}" dt="2021-12-12T09:24:29.080" v="1290" actId="113"/>
          <ac:spMkLst>
            <pc:docMk/>
            <pc:sldMk cId="817505327" sldId="257"/>
            <ac:spMk id="25" creationId="{EC7A5317-DE68-40A8-B290-38FACB729D31}"/>
          </ac:spMkLst>
        </pc:spChg>
        <pc:spChg chg="mod">
          <ac:chgData name="Stephen Hill" userId="8fe0d139-5496-4f6a-8181-845081540b32" providerId="ADAL" clId="{00D2F22F-B265-45F7-9974-523969911A13}" dt="2021-12-12T09:06:11.880" v="511" actId="14100"/>
          <ac:spMkLst>
            <pc:docMk/>
            <pc:sldMk cId="817505327" sldId="257"/>
            <ac:spMk id="40" creationId="{AA59687F-3A68-47F8-A600-DFFD48CDDB01}"/>
          </ac:spMkLst>
        </pc:spChg>
        <pc:spChg chg="mod">
          <ac:chgData name="Stephen Hill" userId="8fe0d139-5496-4f6a-8181-845081540b32" providerId="ADAL" clId="{00D2F22F-B265-45F7-9974-523969911A13}" dt="2021-12-12T09:17:16.142" v="1009" actId="14100"/>
          <ac:spMkLst>
            <pc:docMk/>
            <pc:sldMk cId="817505327" sldId="257"/>
            <ac:spMk id="45" creationId="{BE1D1643-B0B2-41D2-A8D3-8A9AF192FF58}"/>
          </ac:spMkLst>
        </pc:spChg>
        <pc:spChg chg="del mod">
          <ac:chgData name="Stephen Hill" userId="8fe0d139-5496-4f6a-8181-845081540b32" providerId="ADAL" clId="{00D2F22F-B265-45F7-9974-523969911A13}" dt="2021-12-12T09:18:24.520" v="1027" actId="478"/>
          <ac:spMkLst>
            <pc:docMk/>
            <pc:sldMk cId="817505327" sldId="257"/>
            <ac:spMk id="67" creationId="{42AFDFBF-E4EE-443D-9A63-760A2A235246}"/>
          </ac:spMkLst>
        </pc:spChg>
        <pc:spChg chg="del mod">
          <ac:chgData name="Stephen Hill" userId="8fe0d139-5496-4f6a-8181-845081540b32" providerId="ADAL" clId="{00D2F22F-B265-45F7-9974-523969911A13}" dt="2021-12-12T09:20:41.338" v="1058" actId="478"/>
          <ac:spMkLst>
            <pc:docMk/>
            <pc:sldMk cId="817505327" sldId="257"/>
            <ac:spMk id="68" creationId="{27388DC0-974F-4B92-B462-834E8E6F0668}"/>
          </ac:spMkLst>
        </pc:spChg>
        <pc:spChg chg="mod">
          <ac:chgData name="Stephen Hill" userId="8fe0d139-5496-4f6a-8181-845081540b32" providerId="ADAL" clId="{00D2F22F-B265-45F7-9974-523969911A13}" dt="2021-12-12T09:06:14.403" v="512" actId="14100"/>
          <ac:spMkLst>
            <pc:docMk/>
            <pc:sldMk cId="817505327" sldId="257"/>
            <ac:spMk id="74" creationId="{8E16C601-47F2-4DC9-B453-8B1C8C229C57}"/>
          </ac:spMkLst>
        </pc:spChg>
        <pc:spChg chg="mod">
          <ac:chgData name="Stephen Hill" userId="8fe0d139-5496-4f6a-8181-845081540b32" providerId="ADAL" clId="{00D2F22F-B265-45F7-9974-523969911A13}" dt="2021-12-13T05:19:28.490" v="3217" actId="1076"/>
          <ac:spMkLst>
            <pc:docMk/>
            <pc:sldMk cId="817505327" sldId="257"/>
            <ac:spMk id="84" creationId="{681F7341-C064-4727-915D-145B44B58981}"/>
          </ac:spMkLst>
        </pc:spChg>
        <pc:spChg chg="mod">
          <ac:chgData name="Stephen Hill" userId="8fe0d139-5496-4f6a-8181-845081540b32" providerId="ADAL" clId="{00D2F22F-B265-45F7-9974-523969911A13}" dt="2021-12-13T05:19:28.490" v="3217" actId="1076"/>
          <ac:spMkLst>
            <pc:docMk/>
            <pc:sldMk cId="817505327" sldId="257"/>
            <ac:spMk id="85" creationId="{D2EAC188-04C9-48CD-9874-51C59C986E6A}"/>
          </ac:spMkLst>
        </pc:spChg>
        <pc:spChg chg="add mod">
          <ac:chgData name="Stephen Hill" userId="8fe0d139-5496-4f6a-8181-845081540b32" providerId="ADAL" clId="{00D2F22F-B265-45F7-9974-523969911A13}" dt="2021-12-13T05:19:17.914" v="3216" actId="1076"/>
          <ac:spMkLst>
            <pc:docMk/>
            <pc:sldMk cId="817505327" sldId="257"/>
            <ac:spMk id="102" creationId="{BE65BD25-CC66-4CA0-9755-166FD0A6760F}"/>
          </ac:spMkLst>
        </pc:spChg>
        <pc:spChg chg="add mod">
          <ac:chgData name="Stephen Hill" userId="8fe0d139-5496-4f6a-8181-845081540b32" providerId="ADAL" clId="{00D2F22F-B265-45F7-9974-523969911A13}" dt="2021-12-13T05:19:17.914" v="3216" actId="1076"/>
          <ac:spMkLst>
            <pc:docMk/>
            <pc:sldMk cId="817505327" sldId="257"/>
            <ac:spMk id="103" creationId="{F1452115-EED0-4DB4-AC71-D2CE3A51D23D}"/>
          </ac:spMkLst>
        </pc:spChg>
        <pc:spChg chg="mod">
          <ac:chgData name="Stephen Hill" userId="8fe0d139-5496-4f6a-8181-845081540b32" providerId="ADAL" clId="{00D2F22F-B265-45F7-9974-523969911A13}" dt="2021-12-13T05:19:28.490" v="3217" actId="1076"/>
          <ac:spMkLst>
            <pc:docMk/>
            <pc:sldMk cId="817505327" sldId="257"/>
            <ac:spMk id="121" creationId="{B457BDA6-C498-4CFB-9820-D1E588008A2D}"/>
          </ac:spMkLst>
        </pc:spChg>
        <pc:spChg chg="del">
          <ac:chgData name="Stephen Hill" userId="8fe0d139-5496-4f6a-8181-845081540b32" providerId="ADAL" clId="{00D2F22F-B265-45F7-9974-523969911A13}" dt="2021-12-12T09:10:53.765" v="906" actId="478"/>
          <ac:spMkLst>
            <pc:docMk/>
            <pc:sldMk cId="817505327" sldId="257"/>
            <ac:spMk id="122" creationId="{51D736F9-D919-49F5-94A5-51D34FFFC37D}"/>
          </ac:spMkLst>
        </pc:spChg>
        <pc:spChg chg="add mod">
          <ac:chgData name="Stephen Hill" userId="8fe0d139-5496-4f6a-8181-845081540b32" providerId="ADAL" clId="{00D2F22F-B265-45F7-9974-523969911A13}" dt="2021-12-13T05:19:17.914" v="3216" actId="1076"/>
          <ac:spMkLst>
            <pc:docMk/>
            <pc:sldMk cId="817505327" sldId="257"/>
            <ac:spMk id="129" creationId="{08F6B1A8-416E-4902-8E81-5C238D7CA34D}"/>
          </ac:spMkLst>
        </pc:spChg>
        <pc:spChg chg="add mod">
          <ac:chgData name="Stephen Hill" userId="8fe0d139-5496-4f6a-8181-845081540b32" providerId="ADAL" clId="{00D2F22F-B265-45F7-9974-523969911A13}" dt="2021-12-12T09:07:55.277" v="680" actId="1076"/>
          <ac:spMkLst>
            <pc:docMk/>
            <pc:sldMk cId="817505327" sldId="257"/>
            <ac:spMk id="130" creationId="{5A6D0A66-2339-4A1D-A766-AED1A204F9B7}"/>
          </ac:spMkLst>
        </pc:spChg>
        <pc:spChg chg="add mod">
          <ac:chgData name="Stephen Hill" userId="8fe0d139-5496-4f6a-8181-845081540b32" providerId="ADAL" clId="{00D2F22F-B265-45F7-9974-523969911A13}" dt="2021-12-12T09:07:50.322" v="679" actId="571"/>
          <ac:spMkLst>
            <pc:docMk/>
            <pc:sldMk cId="817505327" sldId="257"/>
            <ac:spMk id="131" creationId="{208C5046-968E-40B9-B59D-229ACE37821D}"/>
          </ac:spMkLst>
        </pc:spChg>
        <pc:spChg chg="mod">
          <ac:chgData name="Stephen Hill" userId="8fe0d139-5496-4f6a-8181-845081540b32" providerId="ADAL" clId="{00D2F22F-B265-45F7-9974-523969911A13}" dt="2021-12-12T09:18:13.194" v="1024" actId="14100"/>
          <ac:spMkLst>
            <pc:docMk/>
            <pc:sldMk cId="817505327" sldId="257"/>
            <ac:spMk id="137" creationId="{263504F8-2D94-432A-AF15-881272B46595}"/>
          </ac:spMkLst>
        </pc:spChg>
        <pc:spChg chg="mod">
          <ac:chgData name="Stephen Hill" userId="8fe0d139-5496-4f6a-8181-845081540b32" providerId="ADAL" clId="{00D2F22F-B265-45F7-9974-523969911A13}" dt="2021-12-12T09:31:04.090" v="1368" actId="20577"/>
          <ac:spMkLst>
            <pc:docMk/>
            <pc:sldMk cId="817505327" sldId="257"/>
            <ac:spMk id="138" creationId="{1137B6AF-9D54-424E-B199-69A4CA06EBB7}"/>
          </ac:spMkLst>
        </pc:spChg>
        <pc:spChg chg="mod">
          <ac:chgData name="Stephen Hill" userId="8fe0d139-5496-4f6a-8181-845081540b32" providerId="ADAL" clId="{00D2F22F-B265-45F7-9974-523969911A13}" dt="2021-12-12T09:18:15.717" v="1025" actId="14100"/>
          <ac:spMkLst>
            <pc:docMk/>
            <pc:sldMk cId="817505327" sldId="257"/>
            <ac:spMk id="139" creationId="{83286D0B-73B5-4C61-A2AB-658F72E5F039}"/>
          </ac:spMkLst>
        </pc:spChg>
        <pc:spChg chg="del">
          <ac:chgData name="Stephen Hill" userId="8fe0d139-5496-4f6a-8181-845081540b32" providerId="ADAL" clId="{00D2F22F-B265-45F7-9974-523969911A13}" dt="2021-12-12T09:17:01.072" v="1003" actId="478"/>
          <ac:spMkLst>
            <pc:docMk/>
            <pc:sldMk cId="817505327" sldId="257"/>
            <ac:spMk id="152" creationId="{09265604-B3AC-4A4F-B132-91EEB5B0D039}"/>
          </ac:spMkLst>
        </pc:spChg>
        <pc:spChg chg="add mod">
          <ac:chgData name="Stephen Hill" userId="8fe0d139-5496-4f6a-8181-845081540b32" providerId="ADAL" clId="{00D2F22F-B265-45F7-9974-523969911A13}" dt="2021-12-12T09:09:13.267" v="733" actId="1076"/>
          <ac:spMkLst>
            <pc:docMk/>
            <pc:sldMk cId="817505327" sldId="257"/>
            <ac:spMk id="155" creationId="{DB090A77-A3EF-4314-828A-23F4D1981C3F}"/>
          </ac:spMkLst>
        </pc:spChg>
        <pc:spChg chg="add mod">
          <ac:chgData name="Stephen Hill" userId="8fe0d139-5496-4f6a-8181-845081540b32" providerId="ADAL" clId="{00D2F22F-B265-45F7-9974-523969911A13}" dt="2021-12-12T09:24:33.198" v="1291" actId="113"/>
          <ac:spMkLst>
            <pc:docMk/>
            <pc:sldMk cId="817505327" sldId="257"/>
            <ac:spMk id="158" creationId="{604F597E-0697-41B4-8177-A956A8D86617}"/>
          </ac:spMkLst>
        </pc:spChg>
        <pc:spChg chg="add mod">
          <ac:chgData name="Stephen Hill" userId="8fe0d139-5496-4f6a-8181-845081540b32" providerId="ADAL" clId="{00D2F22F-B265-45F7-9974-523969911A13}" dt="2021-12-13T05:20:41.605" v="3221" actId="1076"/>
          <ac:spMkLst>
            <pc:docMk/>
            <pc:sldMk cId="817505327" sldId="257"/>
            <ac:spMk id="171" creationId="{DCAB4622-29D7-4290-A44C-EF2F949A153B}"/>
          </ac:spMkLst>
        </pc:spChg>
        <pc:spChg chg="add del mod">
          <ac:chgData name="Stephen Hill" userId="8fe0d139-5496-4f6a-8181-845081540b32" providerId="ADAL" clId="{00D2F22F-B265-45F7-9974-523969911A13}" dt="2021-12-12T09:22:27.255" v="1234" actId="478"/>
          <ac:spMkLst>
            <pc:docMk/>
            <pc:sldMk cId="817505327" sldId="257"/>
            <ac:spMk id="175" creationId="{289CF6C2-AB97-4E17-96B0-9DB02280E5D2}"/>
          </ac:spMkLst>
        </pc:spChg>
        <pc:spChg chg="add mod">
          <ac:chgData name="Stephen Hill" userId="8fe0d139-5496-4f6a-8181-845081540b32" providerId="ADAL" clId="{00D2F22F-B265-45F7-9974-523969911A13}" dt="2021-12-12T09:29:53.076" v="1351" actId="14100"/>
          <ac:spMkLst>
            <pc:docMk/>
            <pc:sldMk cId="817505327" sldId="257"/>
            <ac:spMk id="204" creationId="{A8F83F8C-FA49-448D-94D2-59F12E0F59D2}"/>
          </ac:spMkLst>
        </pc:spChg>
        <pc:spChg chg="add mod">
          <ac:chgData name="Stephen Hill" userId="8fe0d139-5496-4f6a-8181-845081540b32" providerId="ADAL" clId="{00D2F22F-B265-45F7-9974-523969911A13}" dt="2021-12-12T09:30:56.613" v="1366" actId="14100"/>
          <ac:spMkLst>
            <pc:docMk/>
            <pc:sldMk cId="817505327" sldId="257"/>
            <ac:spMk id="205" creationId="{E228EC2F-72FD-4CE6-B286-81F07D08005F}"/>
          </ac:spMkLst>
        </pc:spChg>
        <pc:grpChg chg="add mod">
          <ac:chgData name="Stephen Hill" userId="8fe0d139-5496-4f6a-8181-845081540b32" providerId="ADAL" clId="{00D2F22F-B265-45F7-9974-523969911A13}" dt="2021-12-12T09:19:00.221" v="1037" actId="14100"/>
          <ac:grpSpMkLst>
            <pc:docMk/>
            <pc:sldMk cId="817505327" sldId="257"/>
            <ac:grpSpMk id="23" creationId="{3A2C416A-1D06-43CF-9A44-47F71F8A214D}"/>
          </ac:grpSpMkLst>
        </pc:grpChg>
        <pc:grpChg chg="add mod">
          <ac:chgData name="Stephen Hill" userId="8fe0d139-5496-4f6a-8181-845081540b32" providerId="ADAL" clId="{00D2F22F-B265-45F7-9974-523969911A13}" dt="2021-12-12T09:26:59.676" v="1317" actId="14100"/>
          <ac:grpSpMkLst>
            <pc:docMk/>
            <pc:sldMk cId="817505327" sldId="257"/>
            <ac:grpSpMk id="26" creationId="{D0EFB02B-3ED1-4A4B-B43A-66FBD94A1516}"/>
          </ac:grpSpMkLst>
        </pc:grpChg>
        <pc:grpChg chg="add mod">
          <ac:chgData name="Stephen Hill" userId="8fe0d139-5496-4f6a-8181-845081540b32" providerId="ADAL" clId="{00D2F22F-B265-45F7-9974-523969911A13}" dt="2021-12-12T09:26:59.676" v="1317" actId="14100"/>
          <ac:grpSpMkLst>
            <pc:docMk/>
            <pc:sldMk cId="817505327" sldId="257"/>
            <ac:grpSpMk id="182" creationId="{72D216A4-C2C1-4E93-AAB9-15FB5EA320F0}"/>
          </ac:grpSpMkLst>
        </pc:grpChg>
        <pc:grpChg chg="add mod">
          <ac:chgData name="Stephen Hill" userId="8fe0d139-5496-4f6a-8181-845081540b32" providerId="ADAL" clId="{00D2F22F-B265-45F7-9974-523969911A13}" dt="2021-12-12T09:27:09.533" v="1319" actId="1076"/>
          <ac:grpSpMkLst>
            <pc:docMk/>
            <pc:sldMk cId="817505327" sldId="257"/>
            <ac:grpSpMk id="187" creationId="{AFF4E9ED-DE84-45A9-9AD5-BE5722013AC1}"/>
          </ac:grpSpMkLst>
        </pc:grpChg>
        <pc:grpChg chg="add mod">
          <ac:chgData name="Stephen Hill" userId="8fe0d139-5496-4f6a-8181-845081540b32" providerId="ADAL" clId="{00D2F22F-B265-45F7-9974-523969911A13}" dt="2021-12-12T09:27:06.411" v="1318" actId="1076"/>
          <ac:grpSpMkLst>
            <pc:docMk/>
            <pc:sldMk cId="817505327" sldId="257"/>
            <ac:grpSpMk id="192" creationId="{24F4A48A-9B0A-4C7A-A8FF-5850297BEF48}"/>
          </ac:grpSpMkLst>
        </pc:grpChg>
        <pc:grpChg chg="add mod">
          <ac:chgData name="Stephen Hill" userId="8fe0d139-5496-4f6a-8181-845081540b32" providerId="ADAL" clId="{00D2F22F-B265-45F7-9974-523969911A13}" dt="2021-12-12T09:30:46.611" v="1364" actId="1076"/>
          <ac:grpSpMkLst>
            <pc:docMk/>
            <pc:sldMk cId="817505327" sldId="257"/>
            <ac:grpSpMk id="206" creationId="{587E6C77-0AF0-463E-B28A-263A7A503142}"/>
          </ac:grpSpMkLst>
        </pc:grpChg>
        <pc:picChg chg="del">
          <ac:chgData name="Stephen Hill" userId="8fe0d139-5496-4f6a-8181-845081540b32" providerId="ADAL" clId="{00D2F22F-B265-45F7-9974-523969911A13}" dt="2021-12-12T08:54:04.854" v="60" actId="478"/>
          <ac:picMkLst>
            <pc:docMk/>
            <pc:sldMk cId="817505327" sldId="257"/>
            <ac:picMk id="2" creationId="{159B019C-84DD-4F4C-8DDD-ABFACD0DCA09}"/>
          </ac:picMkLst>
        </pc:picChg>
        <pc:picChg chg="add mod">
          <ac:chgData name="Stephen Hill" userId="8fe0d139-5496-4f6a-8181-845081540b32" providerId="ADAL" clId="{00D2F22F-B265-45F7-9974-523969911A13}" dt="2021-12-12T09:13:14.098" v="948" actId="14100"/>
          <ac:picMkLst>
            <pc:docMk/>
            <pc:sldMk cId="817505327" sldId="257"/>
            <ac:picMk id="3" creationId="{DEAB38F6-53DF-4FEA-A37F-19501D23601E}"/>
          </ac:picMkLst>
        </pc:picChg>
        <pc:picChg chg="add mod">
          <ac:chgData name="Stephen Hill" userId="8fe0d139-5496-4f6a-8181-845081540b32" providerId="ADAL" clId="{00D2F22F-B265-45F7-9974-523969911A13}" dt="2021-12-12T09:13:16.878" v="949" actId="14100"/>
          <ac:picMkLst>
            <pc:docMk/>
            <pc:sldMk cId="817505327" sldId="257"/>
            <ac:picMk id="5" creationId="{D03FE027-D2EE-42C7-B407-A4F0EBDDE508}"/>
          </ac:picMkLst>
        </pc:picChg>
        <pc:picChg chg="del">
          <ac:chgData name="Stephen Hill" userId="8fe0d139-5496-4f6a-8181-845081540b32" providerId="ADAL" clId="{00D2F22F-B265-45F7-9974-523969911A13}" dt="2021-12-12T08:54:08.657" v="62" actId="478"/>
          <ac:picMkLst>
            <pc:docMk/>
            <pc:sldMk cId="817505327" sldId="257"/>
            <ac:picMk id="6" creationId="{006A7887-EB4D-4871-BE6B-3DADEC7C1926}"/>
          </ac:picMkLst>
        </pc:picChg>
        <pc:picChg chg="del">
          <ac:chgData name="Stephen Hill" userId="8fe0d139-5496-4f6a-8181-845081540b32" providerId="ADAL" clId="{00D2F22F-B265-45F7-9974-523969911A13}" dt="2021-12-12T08:54:10.215" v="63" actId="478"/>
          <ac:picMkLst>
            <pc:docMk/>
            <pc:sldMk cId="817505327" sldId="257"/>
            <ac:picMk id="8" creationId="{F180344E-D556-4FBE-9746-D7707E23B1A6}"/>
          </ac:picMkLst>
        </pc:picChg>
        <pc:picChg chg="del">
          <ac:chgData name="Stephen Hill" userId="8fe0d139-5496-4f6a-8181-845081540b32" providerId="ADAL" clId="{00D2F22F-B265-45F7-9974-523969911A13}" dt="2021-12-12T08:54:11.916" v="64" actId="478"/>
          <ac:picMkLst>
            <pc:docMk/>
            <pc:sldMk cId="817505327" sldId="257"/>
            <ac:picMk id="9" creationId="{C8DB9FEA-DDEF-4F1A-8A17-C6954EEE1B28}"/>
          </ac:picMkLst>
        </pc:picChg>
        <pc:picChg chg="add mod">
          <ac:chgData name="Stephen Hill" userId="8fe0d139-5496-4f6a-8181-845081540b32" providerId="ADAL" clId="{00D2F22F-B265-45F7-9974-523969911A13}" dt="2021-12-12T09:13:10.450" v="947" actId="14100"/>
          <ac:picMkLst>
            <pc:docMk/>
            <pc:sldMk cId="817505327" sldId="257"/>
            <ac:picMk id="10" creationId="{EC1DF3A9-BB4E-4E01-B728-F517528CEFA4}"/>
          </ac:picMkLst>
        </pc:picChg>
        <pc:picChg chg="del">
          <ac:chgData name="Stephen Hill" userId="8fe0d139-5496-4f6a-8181-845081540b32" providerId="ADAL" clId="{00D2F22F-B265-45F7-9974-523969911A13}" dt="2021-12-12T08:54:06.791" v="61" actId="478"/>
          <ac:picMkLst>
            <pc:docMk/>
            <pc:sldMk cId="817505327" sldId="257"/>
            <ac:picMk id="13" creationId="{25305FA5-B59A-47F1-87DD-E1AA4CE3CC9A}"/>
          </ac:picMkLst>
        </pc:picChg>
        <pc:picChg chg="del">
          <ac:chgData name="Stephen Hill" userId="8fe0d139-5496-4f6a-8181-845081540b32" providerId="ADAL" clId="{00D2F22F-B265-45F7-9974-523969911A13}" dt="2021-12-12T08:55:13.645" v="65" actId="478"/>
          <ac:picMkLst>
            <pc:docMk/>
            <pc:sldMk cId="817505327" sldId="257"/>
            <ac:picMk id="16" creationId="{8F34754E-1403-42CB-8F50-C61E60333317}"/>
          </ac:picMkLst>
        </pc:picChg>
        <pc:picChg chg="del">
          <ac:chgData name="Stephen Hill" userId="8fe0d139-5496-4f6a-8181-845081540b32" providerId="ADAL" clId="{00D2F22F-B265-45F7-9974-523969911A13}" dt="2021-12-12T08:55:19.723" v="67" actId="478"/>
          <ac:picMkLst>
            <pc:docMk/>
            <pc:sldMk cId="817505327" sldId="257"/>
            <ac:picMk id="20" creationId="{A9B7CEF1-A84C-42E0-997C-ABF19E63C94D}"/>
          </ac:picMkLst>
        </pc:picChg>
        <pc:picChg chg="del">
          <ac:chgData name="Stephen Hill" userId="8fe0d139-5496-4f6a-8181-845081540b32" providerId="ADAL" clId="{00D2F22F-B265-45F7-9974-523969911A13}" dt="2021-12-12T08:55:16.189" v="66" actId="478"/>
          <ac:picMkLst>
            <pc:docMk/>
            <pc:sldMk cId="817505327" sldId="257"/>
            <ac:picMk id="30" creationId="{F8DCC476-5FD5-404A-9AD1-1A718C073FDF}"/>
          </ac:picMkLst>
        </pc:picChg>
        <pc:picChg chg="add mod">
          <ac:chgData name="Stephen Hill" userId="8fe0d139-5496-4f6a-8181-845081540b32" providerId="ADAL" clId="{00D2F22F-B265-45F7-9974-523969911A13}" dt="2021-12-12T09:27:23.575" v="1322" actId="1076"/>
          <ac:picMkLst>
            <pc:docMk/>
            <pc:sldMk cId="817505327" sldId="257"/>
            <ac:picMk id="87" creationId="{1E6B9CFE-7A53-49EC-B8FF-81217B1AD6A0}"/>
          </ac:picMkLst>
        </pc:picChg>
        <pc:picChg chg="add mod">
          <ac:chgData name="Stephen Hill" userId="8fe0d139-5496-4f6a-8181-845081540b32" providerId="ADAL" clId="{00D2F22F-B265-45F7-9974-523969911A13}" dt="2021-12-12T09:27:31.460" v="1325" actId="1076"/>
          <ac:picMkLst>
            <pc:docMk/>
            <pc:sldMk cId="817505327" sldId="257"/>
            <ac:picMk id="88" creationId="{F44882A0-2901-4134-8C59-B7A2BB929ECA}"/>
          </ac:picMkLst>
        </pc:picChg>
        <pc:picChg chg="add mod">
          <ac:chgData name="Stephen Hill" userId="8fe0d139-5496-4f6a-8181-845081540b32" providerId="ADAL" clId="{00D2F22F-B265-45F7-9974-523969911A13}" dt="2021-12-12T09:27:36.994" v="1327" actId="1076"/>
          <ac:picMkLst>
            <pc:docMk/>
            <pc:sldMk cId="817505327" sldId="257"/>
            <ac:picMk id="89" creationId="{FB0A3479-1A58-4B52-B368-EF96363B82FD}"/>
          </ac:picMkLst>
        </pc:picChg>
        <pc:picChg chg="add mod">
          <ac:chgData name="Stephen Hill" userId="8fe0d139-5496-4f6a-8181-845081540b32" providerId="ADAL" clId="{00D2F22F-B265-45F7-9974-523969911A13}" dt="2021-12-12T09:27:16.807" v="1320" actId="14100"/>
          <ac:picMkLst>
            <pc:docMk/>
            <pc:sldMk cId="817505327" sldId="257"/>
            <ac:picMk id="90" creationId="{4FFB6C36-6D37-4787-BA80-A04A3713A3BE}"/>
          </ac:picMkLst>
        </pc:picChg>
        <pc:picChg chg="add mod">
          <ac:chgData name="Stephen Hill" userId="8fe0d139-5496-4f6a-8181-845081540b32" providerId="ADAL" clId="{00D2F22F-B265-45F7-9974-523969911A13}" dt="2021-12-12T09:09:19.511" v="734" actId="1076"/>
          <ac:picMkLst>
            <pc:docMk/>
            <pc:sldMk cId="817505327" sldId="257"/>
            <ac:picMk id="91" creationId="{70F3320D-8E66-40AE-B18B-FC4FE29BFA83}"/>
          </ac:picMkLst>
        </pc:picChg>
        <pc:picChg chg="add mod">
          <ac:chgData name="Stephen Hill" userId="8fe0d139-5496-4f6a-8181-845081540b32" providerId="ADAL" clId="{00D2F22F-B265-45F7-9974-523969911A13}" dt="2021-12-12T09:31:13.157" v="1369" actId="1076"/>
          <ac:picMkLst>
            <pc:docMk/>
            <pc:sldMk cId="817505327" sldId="257"/>
            <ac:picMk id="92" creationId="{A214A47D-11F4-432C-8C04-4D1EEF746B99}"/>
          </ac:picMkLst>
        </pc:picChg>
        <pc:picChg chg="add mod">
          <ac:chgData name="Stephen Hill" userId="8fe0d139-5496-4f6a-8181-845081540b32" providerId="ADAL" clId="{00D2F22F-B265-45F7-9974-523969911A13}" dt="2021-12-12T09:29:25.281" v="1346" actId="1036"/>
          <ac:picMkLst>
            <pc:docMk/>
            <pc:sldMk cId="817505327" sldId="257"/>
            <ac:picMk id="93" creationId="{AE622E50-F9CE-4902-82D8-4F7A6A4BA4DB}"/>
          </ac:picMkLst>
        </pc:picChg>
        <pc:picChg chg="add mod">
          <ac:chgData name="Stephen Hill" userId="8fe0d139-5496-4f6a-8181-845081540b32" providerId="ADAL" clId="{00D2F22F-B265-45F7-9974-523969911A13}" dt="2021-12-12T09:29:25.281" v="1346" actId="1036"/>
          <ac:picMkLst>
            <pc:docMk/>
            <pc:sldMk cId="817505327" sldId="257"/>
            <ac:picMk id="99" creationId="{39B3C7AD-C466-4C0C-862E-F6560BDAB914}"/>
          </ac:picMkLst>
        </pc:picChg>
        <pc:picChg chg="add mod">
          <ac:chgData name="Stephen Hill" userId="8fe0d139-5496-4f6a-8181-845081540b32" providerId="ADAL" clId="{00D2F22F-B265-45F7-9974-523969911A13}" dt="2021-12-12T09:29:25.281" v="1346" actId="1036"/>
          <ac:picMkLst>
            <pc:docMk/>
            <pc:sldMk cId="817505327" sldId="257"/>
            <ac:picMk id="101" creationId="{13677252-0180-4907-98E5-590F7C16492B}"/>
          </ac:picMkLst>
        </pc:picChg>
        <pc:picChg chg="del">
          <ac:chgData name="Stephen Hill" userId="8fe0d139-5496-4f6a-8181-845081540b32" providerId="ADAL" clId="{00D2F22F-B265-45F7-9974-523969911A13}" dt="2021-12-12T08:55:24.842" v="68" actId="478"/>
          <ac:picMkLst>
            <pc:docMk/>
            <pc:sldMk cId="817505327" sldId="257"/>
            <ac:picMk id="147" creationId="{9DF066CE-3EA9-418A-84E8-9AEC76F6536A}"/>
          </ac:picMkLst>
        </pc:picChg>
        <pc:cxnChg chg="del">
          <ac:chgData name="Stephen Hill" userId="8fe0d139-5496-4f6a-8181-845081540b32" providerId="ADAL" clId="{00D2F22F-B265-45F7-9974-523969911A13}" dt="2021-12-12T09:17:07.752" v="1006" actId="478"/>
          <ac:cxnSpMkLst>
            <pc:docMk/>
            <pc:sldMk cId="817505327" sldId="257"/>
            <ac:cxnSpMk id="70" creationId="{E1497933-0ABE-499F-8D14-CEF3EDF7252B}"/>
          </ac:cxnSpMkLst>
        </pc:cxnChg>
        <pc:cxnChg chg="del">
          <ac:chgData name="Stephen Hill" userId="8fe0d139-5496-4f6a-8181-845081540b32" providerId="ADAL" clId="{00D2F22F-B265-45F7-9974-523969911A13}" dt="2021-12-12T09:17:09.327" v="1007" actId="478"/>
          <ac:cxnSpMkLst>
            <pc:docMk/>
            <pc:sldMk cId="817505327" sldId="257"/>
            <ac:cxnSpMk id="71" creationId="{CB0E2E48-14B0-4E65-B9F3-106F964DE893}"/>
          </ac:cxnSpMkLst>
        </pc:cxnChg>
        <pc:cxnChg chg="del">
          <ac:chgData name="Stephen Hill" userId="8fe0d139-5496-4f6a-8181-845081540b32" providerId="ADAL" clId="{00D2F22F-B265-45F7-9974-523969911A13}" dt="2021-12-12T09:05:44.661" v="505" actId="478"/>
          <ac:cxnSpMkLst>
            <pc:docMk/>
            <pc:sldMk cId="817505327" sldId="257"/>
            <ac:cxnSpMk id="79" creationId="{B0749ACF-80FE-419E-AFF2-9CAA1DB1A292}"/>
          </ac:cxnSpMkLst>
        </pc:cxnChg>
        <pc:cxnChg chg="del">
          <ac:chgData name="Stephen Hill" userId="8fe0d139-5496-4f6a-8181-845081540b32" providerId="ADAL" clId="{00D2F22F-B265-45F7-9974-523969911A13}" dt="2021-12-12T09:06:16.164" v="513" actId="478"/>
          <ac:cxnSpMkLst>
            <pc:docMk/>
            <pc:sldMk cId="817505327" sldId="257"/>
            <ac:cxnSpMk id="81" creationId="{713A7999-C111-48C9-AF1B-923467E9FB94}"/>
          </ac:cxnSpMkLst>
        </pc:cxnChg>
        <pc:cxnChg chg="mod">
          <ac:chgData name="Stephen Hill" userId="8fe0d139-5496-4f6a-8181-845081540b32" providerId="ADAL" clId="{00D2F22F-B265-45F7-9974-523969911A13}" dt="2021-12-12T09:09:09.127" v="731" actId="1036"/>
          <ac:cxnSpMkLst>
            <pc:docMk/>
            <pc:sldMk cId="817505327" sldId="257"/>
            <ac:cxnSpMk id="82" creationId="{8B003878-4798-43ED-89D2-FAD2435ADEC3}"/>
          </ac:cxnSpMkLst>
        </pc:cxnChg>
        <pc:cxnChg chg="del mod">
          <ac:chgData name="Stephen Hill" userId="8fe0d139-5496-4f6a-8181-845081540b32" providerId="ADAL" clId="{00D2F22F-B265-45F7-9974-523969911A13}" dt="2021-12-12T09:23:51.303" v="1288" actId="478"/>
          <ac:cxnSpMkLst>
            <pc:docMk/>
            <pc:sldMk cId="817505327" sldId="257"/>
            <ac:cxnSpMk id="83" creationId="{223DB59C-185A-4D7B-89E7-7E621CA9E67D}"/>
          </ac:cxnSpMkLst>
        </pc:cxnChg>
        <pc:cxnChg chg="del">
          <ac:chgData name="Stephen Hill" userId="8fe0d139-5496-4f6a-8181-845081540b32" providerId="ADAL" clId="{00D2F22F-B265-45F7-9974-523969911A13}" dt="2021-12-12T09:17:11.568" v="1008" actId="478"/>
          <ac:cxnSpMkLst>
            <pc:docMk/>
            <pc:sldMk cId="817505327" sldId="257"/>
            <ac:cxnSpMk id="86" creationId="{AFBFBFFF-550E-49FF-8A8E-64F8710C9B5B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4" creationId="{929033E9-15BB-48D7-B2BB-C0B03C7965B6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5" creationId="{91A1AB5B-9622-4671-A5B7-2BA40DEC90F0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6" creationId="{7FC26680-8845-45D9-B279-9FC6591C5DA7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7" creationId="{280FB648-ED16-4688-9E7C-D32648891AA6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8" creationId="{06E6C255-72AA-4B97-8DF6-F4DD5BFAEE25}"/>
          </ac:cxnSpMkLst>
        </pc:cxnChg>
        <pc:cxnChg chg="mod">
          <ac:chgData name="Stephen Hill" userId="8fe0d139-5496-4f6a-8181-845081540b32" providerId="ADAL" clId="{00D2F22F-B265-45F7-9974-523969911A13}" dt="2021-12-12T09:28:18.678" v="1334" actId="1076"/>
          <ac:cxnSpMkLst>
            <pc:docMk/>
            <pc:sldMk cId="817505327" sldId="257"/>
            <ac:cxnSpMk id="100" creationId="{9C555683-5664-4A77-AE20-BCB356CA6378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4" creationId="{91FE9AC9-82EB-4269-97F0-E48F23BC1448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5" creationId="{87CF29DA-6299-479B-8523-C74B194E961C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6" creationId="{FA2408FB-4BDD-4379-9245-9F7BEEA2B77D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7" creationId="{A60CEEE3-218E-4B15-9878-5F3A70CFB766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8" creationId="{68E88D4F-8D9B-4A40-98C8-BC9D5B4308FE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9" creationId="{7F339649-E516-4D5E-9B60-E519E005B01E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10" creationId="{C193D028-E374-41F8-AE2D-87220583473A}"/>
          </ac:cxnSpMkLst>
        </pc:cxnChg>
        <pc:cxnChg chg="mod">
          <ac:chgData name="Stephen Hill" userId="8fe0d139-5496-4f6a-8181-845081540b32" providerId="ADAL" clId="{00D2F22F-B265-45F7-9974-523969911A13}" dt="2021-12-12T09:11:53.622" v="929" actId="14100"/>
          <ac:cxnSpMkLst>
            <pc:docMk/>
            <pc:sldMk cId="817505327" sldId="257"/>
            <ac:cxnSpMk id="111" creationId="{CD926816-EE51-48A6-B97A-C8472CEAB5E4}"/>
          </ac:cxnSpMkLst>
        </pc:cxnChg>
        <pc:cxnChg chg="mod">
          <ac:chgData name="Stephen Hill" userId="8fe0d139-5496-4f6a-8181-845081540b32" providerId="ADAL" clId="{00D2F22F-B265-45F7-9974-523969911A13}" dt="2021-12-12T09:11:00.222" v="913" actId="1036"/>
          <ac:cxnSpMkLst>
            <pc:docMk/>
            <pc:sldMk cId="817505327" sldId="257"/>
            <ac:cxnSpMk id="112" creationId="{180314FF-E0FD-469B-8498-7FCABE2A2E87}"/>
          </ac:cxnSpMkLst>
        </pc:cxnChg>
        <pc:cxnChg chg="mod">
          <ac:chgData name="Stephen Hill" userId="8fe0d139-5496-4f6a-8181-845081540b32" providerId="ADAL" clId="{00D2F22F-B265-45F7-9974-523969911A13}" dt="2021-12-12T09:11:00.222" v="913" actId="1036"/>
          <ac:cxnSpMkLst>
            <pc:docMk/>
            <pc:sldMk cId="817505327" sldId="257"/>
            <ac:cxnSpMk id="113" creationId="{DAA4738A-D985-40F4-B781-BF2A788DCD47}"/>
          </ac:cxnSpMkLst>
        </pc:cxnChg>
        <pc:cxnChg chg="mod">
          <ac:chgData name="Stephen Hill" userId="8fe0d139-5496-4f6a-8181-845081540b32" providerId="ADAL" clId="{00D2F22F-B265-45F7-9974-523969911A13}" dt="2021-12-12T09:12:31.762" v="940" actId="14100"/>
          <ac:cxnSpMkLst>
            <pc:docMk/>
            <pc:sldMk cId="817505327" sldId="257"/>
            <ac:cxnSpMk id="114" creationId="{AADB293D-C275-4C47-89A8-279AE65559CF}"/>
          </ac:cxnSpMkLst>
        </pc:cxnChg>
        <pc:cxnChg chg="mod">
          <ac:chgData name="Stephen Hill" userId="8fe0d139-5496-4f6a-8181-845081540b32" providerId="ADAL" clId="{00D2F22F-B265-45F7-9974-523969911A13}" dt="2021-12-12T09:11:40.768" v="927" actId="1076"/>
          <ac:cxnSpMkLst>
            <pc:docMk/>
            <pc:sldMk cId="817505327" sldId="257"/>
            <ac:cxnSpMk id="115" creationId="{27228895-521A-4E98-8429-7FB368631FFD}"/>
          </ac:cxnSpMkLst>
        </pc:cxnChg>
        <pc:cxnChg chg="mod">
          <ac:chgData name="Stephen Hill" userId="8fe0d139-5496-4f6a-8181-845081540b32" providerId="ADAL" clId="{00D2F22F-B265-45F7-9974-523969911A13}" dt="2021-12-12T09:11:40.768" v="927" actId="1076"/>
          <ac:cxnSpMkLst>
            <pc:docMk/>
            <pc:sldMk cId="817505327" sldId="257"/>
            <ac:cxnSpMk id="116" creationId="{FE41CDC7-22AB-4AA0-AB8D-DCC3DDEC8BF6}"/>
          </ac:cxnSpMkLst>
        </pc:cxnChg>
        <pc:cxnChg chg="mod">
          <ac:chgData name="Stephen Hill" userId="8fe0d139-5496-4f6a-8181-845081540b32" providerId="ADAL" clId="{00D2F22F-B265-45F7-9974-523969911A13}" dt="2021-12-12T09:12:43.306" v="943" actId="14100"/>
          <ac:cxnSpMkLst>
            <pc:docMk/>
            <pc:sldMk cId="817505327" sldId="257"/>
            <ac:cxnSpMk id="117" creationId="{989FFD28-E00A-4E30-B6A1-78A6087505DF}"/>
          </ac:cxnSpMkLst>
        </pc:cxnChg>
        <pc:cxnChg chg="mod">
          <ac:chgData name="Stephen Hill" userId="8fe0d139-5496-4f6a-8181-845081540b32" providerId="ADAL" clId="{00D2F22F-B265-45F7-9974-523969911A13}" dt="2021-12-12T09:11:24.217" v="921" actId="1035"/>
          <ac:cxnSpMkLst>
            <pc:docMk/>
            <pc:sldMk cId="817505327" sldId="257"/>
            <ac:cxnSpMk id="118" creationId="{2853B71F-8011-4C0C-8BA2-0DEBE8BE82C5}"/>
          </ac:cxnSpMkLst>
        </pc:cxnChg>
        <pc:cxnChg chg="mod">
          <ac:chgData name="Stephen Hill" userId="8fe0d139-5496-4f6a-8181-845081540b32" providerId="ADAL" clId="{00D2F22F-B265-45F7-9974-523969911A13}" dt="2021-12-12T09:11:24.217" v="921" actId="1035"/>
          <ac:cxnSpMkLst>
            <pc:docMk/>
            <pc:sldMk cId="817505327" sldId="257"/>
            <ac:cxnSpMk id="119" creationId="{E15CB8FE-577B-4D0C-A174-47316922725B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20" creationId="{07C0C99D-29EA-4F4A-BEBA-135115B9C122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28" creationId="{BA5A7987-EBCA-4A23-B26B-B10CD4392F39}"/>
          </ac:cxnSpMkLst>
        </pc:cxnChg>
        <pc:cxnChg chg="del">
          <ac:chgData name="Stephen Hill" userId="8fe0d139-5496-4f6a-8181-845081540b32" providerId="ADAL" clId="{00D2F22F-B265-45F7-9974-523969911A13}" dt="2021-12-12T09:14:12.548" v="955" actId="478"/>
          <ac:cxnSpMkLst>
            <pc:docMk/>
            <pc:sldMk cId="817505327" sldId="257"/>
            <ac:cxnSpMk id="132" creationId="{B99FED9E-1CCC-4C70-B423-47B502B73AA7}"/>
          </ac:cxnSpMkLst>
        </pc:cxnChg>
        <pc:cxnChg chg="del">
          <ac:chgData name="Stephen Hill" userId="8fe0d139-5496-4f6a-8181-845081540b32" providerId="ADAL" clId="{00D2F22F-B265-45F7-9974-523969911A13}" dt="2021-12-12T09:14:14.846" v="956" actId="478"/>
          <ac:cxnSpMkLst>
            <pc:docMk/>
            <pc:sldMk cId="817505327" sldId="257"/>
            <ac:cxnSpMk id="133" creationId="{56E05398-D250-4977-AAC5-DEC16F090E26}"/>
          </ac:cxnSpMkLst>
        </pc:cxnChg>
        <pc:cxnChg chg="del">
          <ac:chgData name="Stephen Hill" userId="8fe0d139-5496-4f6a-8181-845081540b32" providerId="ADAL" clId="{00D2F22F-B265-45F7-9974-523969911A13}" dt="2021-12-12T09:14:18.938" v="957" actId="478"/>
          <ac:cxnSpMkLst>
            <pc:docMk/>
            <pc:sldMk cId="817505327" sldId="257"/>
            <ac:cxnSpMk id="134" creationId="{2BA7619E-ED66-4A4F-B29C-6CF8C63C1741}"/>
          </ac:cxnSpMkLst>
        </pc:cxnChg>
        <pc:cxnChg chg="del">
          <ac:chgData name="Stephen Hill" userId="8fe0d139-5496-4f6a-8181-845081540b32" providerId="ADAL" clId="{00D2F22F-B265-45F7-9974-523969911A13}" dt="2021-12-12T09:14:20.804" v="958" actId="478"/>
          <ac:cxnSpMkLst>
            <pc:docMk/>
            <pc:sldMk cId="817505327" sldId="257"/>
            <ac:cxnSpMk id="135" creationId="{96A1149E-DCCA-42DC-8299-95CFB2A9C406}"/>
          </ac:cxnSpMkLst>
        </pc:cxnChg>
        <pc:cxnChg chg="del">
          <ac:chgData name="Stephen Hill" userId="8fe0d139-5496-4f6a-8181-845081540b32" providerId="ADAL" clId="{00D2F22F-B265-45F7-9974-523969911A13}" dt="2021-12-12T09:14:22.666" v="959" actId="478"/>
          <ac:cxnSpMkLst>
            <pc:docMk/>
            <pc:sldMk cId="817505327" sldId="257"/>
            <ac:cxnSpMk id="136" creationId="{E217BACC-3D5A-4CBB-AC01-FE3782BFE811}"/>
          </ac:cxnSpMkLst>
        </pc:cxnChg>
        <pc:cxnChg chg="del">
          <ac:chgData name="Stephen Hill" userId="8fe0d139-5496-4f6a-8181-845081540b32" providerId="ADAL" clId="{00D2F22F-B265-45F7-9974-523969911A13}" dt="2021-12-12T09:15:49.742" v="993" actId="478"/>
          <ac:cxnSpMkLst>
            <pc:docMk/>
            <pc:sldMk cId="817505327" sldId="257"/>
            <ac:cxnSpMk id="140" creationId="{079E3DB2-B334-443C-9B55-32F073CFA769}"/>
          </ac:cxnSpMkLst>
        </pc:cxnChg>
        <pc:cxnChg chg="del">
          <ac:chgData name="Stephen Hill" userId="8fe0d139-5496-4f6a-8181-845081540b32" providerId="ADAL" clId="{00D2F22F-B265-45F7-9974-523969911A13}" dt="2021-12-12T09:16:46.726" v="1001" actId="478"/>
          <ac:cxnSpMkLst>
            <pc:docMk/>
            <pc:sldMk cId="817505327" sldId="257"/>
            <ac:cxnSpMk id="141" creationId="{ADF8A72D-712C-44D9-8ADF-FFEB78D58EF3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42" creationId="{950F25BF-9310-4E79-B178-550A438A6DEB}"/>
          </ac:cxnSpMkLst>
        </pc:cxnChg>
        <pc:cxnChg chg="del">
          <ac:chgData name="Stephen Hill" userId="8fe0d139-5496-4f6a-8181-845081540b32" providerId="ADAL" clId="{00D2F22F-B265-45F7-9974-523969911A13}" dt="2021-12-12T09:19:33.020" v="1042" actId="478"/>
          <ac:cxnSpMkLst>
            <pc:docMk/>
            <pc:sldMk cId="817505327" sldId="257"/>
            <ac:cxnSpMk id="143" creationId="{6FBD45A0-A445-4D04-B611-19BE1D043D5C}"/>
          </ac:cxnSpMkLst>
        </pc:cxnChg>
        <pc:cxnChg chg="del">
          <ac:chgData name="Stephen Hill" userId="8fe0d139-5496-4f6a-8181-845081540b32" providerId="ADAL" clId="{00D2F22F-B265-45F7-9974-523969911A13}" dt="2021-12-12T09:19:36.155" v="1043" actId="478"/>
          <ac:cxnSpMkLst>
            <pc:docMk/>
            <pc:sldMk cId="817505327" sldId="257"/>
            <ac:cxnSpMk id="144" creationId="{F32323CA-67B3-4378-9A82-93CD807BC740}"/>
          </ac:cxnSpMkLst>
        </pc:cxnChg>
        <pc:cxnChg chg="del">
          <ac:chgData name="Stephen Hill" userId="8fe0d139-5496-4f6a-8181-845081540b32" providerId="ADAL" clId="{00D2F22F-B265-45F7-9974-523969911A13}" dt="2021-12-12T09:19:36.155" v="1043" actId="478"/>
          <ac:cxnSpMkLst>
            <pc:docMk/>
            <pc:sldMk cId="817505327" sldId="257"/>
            <ac:cxnSpMk id="145" creationId="{96444717-758D-4697-9C66-8322AA28D24A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46" creationId="{A2C3C652-0ED4-4956-A1A8-4042CF1D3E96}"/>
          </ac:cxnSpMkLst>
        </pc:cxnChg>
        <pc:cxnChg chg="del">
          <ac:chgData name="Stephen Hill" userId="8fe0d139-5496-4f6a-8181-845081540b32" providerId="ADAL" clId="{00D2F22F-B265-45F7-9974-523969911A13}" dt="2021-12-12T09:15:54.036" v="994" actId="478"/>
          <ac:cxnSpMkLst>
            <pc:docMk/>
            <pc:sldMk cId="817505327" sldId="257"/>
            <ac:cxnSpMk id="148" creationId="{3F50247A-E72B-42E6-A449-D2D9B0A32329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49" creationId="{E34F2AB4-C884-48C3-9B24-17E16137CF8D}"/>
          </ac:cxnSpMkLst>
        </pc:cxnChg>
        <pc:cxnChg chg="del">
          <ac:chgData name="Stephen Hill" userId="8fe0d139-5496-4f6a-8181-845081540b32" providerId="ADAL" clId="{00D2F22F-B265-45F7-9974-523969911A13}" dt="2021-12-12T09:15:55.866" v="995" actId="478"/>
          <ac:cxnSpMkLst>
            <pc:docMk/>
            <pc:sldMk cId="817505327" sldId="257"/>
            <ac:cxnSpMk id="150" creationId="{3129C16D-CEAA-4A7E-AA22-97B283A07E22}"/>
          </ac:cxnSpMkLst>
        </pc:cxnChg>
        <pc:cxnChg chg="del">
          <ac:chgData name="Stephen Hill" userId="8fe0d139-5496-4f6a-8181-845081540b32" providerId="ADAL" clId="{00D2F22F-B265-45F7-9974-523969911A13}" dt="2021-12-12T09:15:57.960" v="996" actId="478"/>
          <ac:cxnSpMkLst>
            <pc:docMk/>
            <pc:sldMk cId="817505327" sldId="257"/>
            <ac:cxnSpMk id="151" creationId="{6D5176A8-E306-4AC2-B1A8-DF5EB02AFFB4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53" creationId="{489DEF30-42D8-4F42-AF85-E9DF7B38DECB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54" creationId="{E7A5A294-53BA-4E78-A8E1-DAFEE1C06CCD}"/>
          </ac:cxnSpMkLst>
        </pc:cxnChg>
        <pc:cxnChg chg="del">
          <ac:chgData name="Stephen Hill" userId="8fe0d139-5496-4f6a-8181-845081540b32" providerId="ADAL" clId="{00D2F22F-B265-45F7-9974-523969911A13}" dt="2021-12-12T09:10:43.858" v="903" actId="478"/>
          <ac:cxnSpMkLst>
            <pc:docMk/>
            <pc:sldMk cId="817505327" sldId="257"/>
            <ac:cxnSpMk id="156" creationId="{1E6DEFB0-FA87-41AB-B3EB-9CFDB296D1AB}"/>
          </ac:cxnSpMkLst>
        </pc:cxnChg>
        <pc:cxnChg chg="del">
          <ac:chgData name="Stephen Hill" userId="8fe0d139-5496-4f6a-8181-845081540b32" providerId="ADAL" clId="{00D2F22F-B265-45F7-9974-523969911A13}" dt="2021-12-12T09:10:45.770" v="904" actId="478"/>
          <ac:cxnSpMkLst>
            <pc:docMk/>
            <pc:sldMk cId="817505327" sldId="257"/>
            <ac:cxnSpMk id="157" creationId="{388044F1-8EE0-49FD-B8FD-AED2F79701D9}"/>
          </ac:cxnSpMkLst>
        </pc:cxnChg>
        <pc:cxnChg chg="del">
          <ac:chgData name="Stephen Hill" userId="8fe0d139-5496-4f6a-8181-845081540b32" providerId="ADAL" clId="{00D2F22F-B265-45F7-9974-523969911A13}" dt="2021-12-12T09:10:47.485" v="905" actId="478"/>
          <ac:cxnSpMkLst>
            <pc:docMk/>
            <pc:sldMk cId="817505327" sldId="257"/>
            <ac:cxnSpMk id="159" creationId="{66E7177F-ED8A-408B-9F23-7D7C23E20164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0" creationId="{969C9F2B-E270-4520-943A-6A7D258B4A9E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1" creationId="{9694CCBC-2CE2-4652-BBC4-1FF1B7AB4C5B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2" creationId="{0AEB88D6-78FD-4942-A19E-25FC55918CE0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3" creationId="{0F515CAF-C2D8-45D0-AA49-5226741070A7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4" creationId="{4795901B-D37D-4130-93A3-9AD19BDB8AE0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5" creationId="{A92304AD-81A4-4A38-9E7E-DE2E2EF9F8D9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6" creationId="{A2781404-0336-465B-8364-4F9DB3276C35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7" creationId="{ADF642DF-E962-448B-A036-2BDD9501A26B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8" creationId="{DC8E1593-1411-4692-B859-86F53C70BA33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9" creationId="{6C3EE7E3-D324-426E-A2B5-5C0C4A2B60AC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70" creationId="{A705A353-6F1C-4E08-A228-AE909CE1EC6F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2" creationId="{B269FE1C-964D-4A1A-8720-D9AFC9F31FF8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3" creationId="{8738A1FD-1F61-4865-8AA0-5797E8D8A29E}"/>
          </ac:cxnSpMkLst>
        </pc:cxnChg>
        <pc:cxnChg chg="add mod">
          <ac:chgData name="Stephen Hill" userId="8fe0d139-5496-4f6a-8181-845081540b32" providerId="ADAL" clId="{00D2F22F-B265-45F7-9974-523969911A13}" dt="2021-12-12T09:28:18.678" v="1334" actId="1076"/>
          <ac:cxnSpMkLst>
            <pc:docMk/>
            <pc:sldMk cId="817505327" sldId="257"/>
            <ac:cxnSpMk id="174" creationId="{BB7CDDCF-153B-4912-8948-C295AEFE6DE0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6" creationId="{5887A318-769A-4CB7-B02B-6DD7B21A5721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7" creationId="{28EA8B4D-AB99-431B-A672-F1C3BD6C2553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78" creationId="{A0936A78-341B-4D03-B778-972DE26FF50E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79" creationId="{D9A1B1A4-EEF9-4D72-A91E-1EB5F818B476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80" creationId="{56419A79-8D95-4460-9DB6-44583A2FBD8A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81" creationId="{529B90AA-CCE2-4F9F-AB80-BFAB22AE2A12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3" creationId="{5F46CFDF-91F3-43D9-8318-36D05C17F394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4" creationId="{28096637-2DCC-4333-ACDA-15541BF6A275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5" creationId="{98B45480-E1D3-4BF3-97F4-6D659982B695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6" creationId="{F7819C9A-B6FC-4B5F-88C3-C8D02C9A67EF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88" creationId="{AB3A0BCE-6518-4FBB-B7B8-BDE7449ADC4F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89" creationId="{746A5509-23A5-4495-85D1-D46AE163181A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90" creationId="{40E3DF69-BA83-4AB7-AF8E-03004762DD7C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91" creationId="{0A6EA4CA-6017-43F8-92F8-79CE9138365D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3" creationId="{7DCC0676-B643-46FB-A82F-2BCA00FCD7EA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4" creationId="{1563D87D-9609-42CD-8B46-3B9D7BC970EB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5" creationId="{40EB8F7F-7A31-44DF-A8FC-80A6C191F0F6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6" creationId="{02E6227F-4B62-4195-9A94-6F30A32C3287}"/>
          </ac:cxnSpMkLst>
        </pc:cxnChg>
        <pc:cxnChg chg="add del mod">
          <ac:chgData name="Stephen Hill" userId="8fe0d139-5496-4f6a-8181-845081540b32" providerId="ADAL" clId="{00D2F22F-B265-45F7-9974-523969911A13}" dt="2021-12-12T09:29:20.969" v="1345" actId="478"/>
          <ac:cxnSpMkLst>
            <pc:docMk/>
            <pc:sldMk cId="817505327" sldId="257"/>
            <ac:cxnSpMk id="197" creationId="{AF7039B2-11E8-4057-8EDA-244C13C064FD}"/>
          </ac:cxnSpMkLst>
        </pc:cxnChg>
        <pc:cxnChg chg="add mod">
          <ac:chgData name="Stephen Hill" userId="8fe0d139-5496-4f6a-8181-845081540b32" providerId="ADAL" clId="{00D2F22F-B265-45F7-9974-523969911A13}" dt="2021-12-12T09:28:44.899" v="1339" actId="1076"/>
          <ac:cxnSpMkLst>
            <pc:docMk/>
            <pc:sldMk cId="817505327" sldId="257"/>
            <ac:cxnSpMk id="198" creationId="{8414E413-0FEF-4FCD-AD52-7FD6DD2A6396}"/>
          </ac:cxnSpMkLst>
        </pc:cxnChg>
        <pc:cxnChg chg="add mod">
          <ac:chgData name="Stephen Hill" userId="8fe0d139-5496-4f6a-8181-845081540b32" providerId="ADAL" clId="{00D2F22F-B265-45F7-9974-523969911A13}" dt="2021-12-12T09:28:44.899" v="1339" actId="1076"/>
          <ac:cxnSpMkLst>
            <pc:docMk/>
            <pc:sldMk cId="817505327" sldId="257"/>
            <ac:cxnSpMk id="199" creationId="{53C479C3-2030-4A80-A15A-8D463C0D5471}"/>
          </ac:cxnSpMkLst>
        </pc:cxnChg>
        <pc:cxnChg chg="add del mod">
          <ac:chgData name="Stephen Hill" userId="8fe0d139-5496-4f6a-8181-845081540b32" providerId="ADAL" clId="{00D2F22F-B265-45F7-9974-523969911A13}" dt="2021-12-12T09:29:20.969" v="1345" actId="478"/>
          <ac:cxnSpMkLst>
            <pc:docMk/>
            <pc:sldMk cId="817505327" sldId="257"/>
            <ac:cxnSpMk id="200" creationId="{F4481448-7B42-4458-8874-492EE2A0B458}"/>
          </ac:cxnSpMkLst>
        </pc:cxnChg>
        <pc:cxnChg chg="add mod">
          <ac:chgData name="Stephen Hill" userId="8fe0d139-5496-4f6a-8181-845081540b32" providerId="ADAL" clId="{00D2F22F-B265-45F7-9974-523969911A13}" dt="2021-12-12T09:28:45.845" v="1340"/>
          <ac:cxnSpMkLst>
            <pc:docMk/>
            <pc:sldMk cId="817505327" sldId="257"/>
            <ac:cxnSpMk id="201" creationId="{725E22CE-60C2-43BD-8A37-81F4BC34EF2B}"/>
          </ac:cxnSpMkLst>
        </pc:cxnChg>
        <pc:cxnChg chg="add mod">
          <ac:chgData name="Stephen Hill" userId="8fe0d139-5496-4f6a-8181-845081540b32" providerId="ADAL" clId="{00D2F22F-B265-45F7-9974-523969911A13}" dt="2021-12-12T09:28:45.845" v="1340"/>
          <ac:cxnSpMkLst>
            <pc:docMk/>
            <pc:sldMk cId="817505327" sldId="257"/>
            <ac:cxnSpMk id="202" creationId="{63965F0E-D2D1-47D6-B81F-611FDDFC429E}"/>
          </ac:cxnSpMkLst>
        </pc:cxnChg>
        <pc:cxnChg chg="add del mod">
          <ac:chgData name="Stephen Hill" userId="8fe0d139-5496-4f6a-8181-845081540b32" providerId="ADAL" clId="{00D2F22F-B265-45F7-9974-523969911A13}" dt="2021-12-12T09:29:20.969" v="1345" actId="478"/>
          <ac:cxnSpMkLst>
            <pc:docMk/>
            <pc:sldMk cId="817505327" sldId="257"/>
            <ac:cxnSpMk id="203" creationId="{56C165A9-F933-42A8-9794-A4C0FA85428D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07" creationId="{6CBCCF2E-A69B-4166-B5A8-E448CDB662DA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08" creationId="{BB9A05D3-686E-42F3-90C5-781FF71A2BCE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09" creationId="{049F7C6B-CE46-4AA3-91A1-C99519EED68A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10" creationId="{81560C56-6E12-4E36-B539-0A984E947D9C}"/>
          </ac:cxnSpMkLst>
        </pc:cxnChg>
      </pc:sldChg>
      <pc:sldChg chg="addSp modSp add mod">
        <pc:chgData name="Stephen Hill" userId="8fe0d139-5496-4f6a-8181-845081540b32" providerId="ADAL" clId="{00D2F22F-B265-45F7-9974-523969911A13}" dt="2021-12-13T05:21:22.467" v="3226" actId="1076"/>
        <pc:sldMkLst>
          <pc:docMk/>
          <pc:sldMk cId="357516689" sldId="258"/>
        </pc:sldMkLst>
        <pc:spChg chg="add mod">
          <ac:chgData name="Stephen Hill" userId="8fe0d139-5496-4f6a-8181-845081540b32" providerId="ADAL" clId="{00D2F22F-B265-45F7-9974-523969911A13}" dt="2021-12-12T09:39:15.893" v="2088" actId="14100"/>
          <ac:spMkLst>
            <pc:docMk/>
            <pc:sldMk cId="357516689" sldId="258"/>
            <ac:spMk id="2" creationId="{9B29C82D-8328-4CBE-BDA2-99AB9554121D}"/>
          </ac:spMkLst>
        </pc:spChg>
        <pc:spChg chg="mod">
          <ac:chgData name="Stephen Hill" userId="8fe0d139-5496-4f6a-8181-845081540b32" providerId="ADAL" clId="{00D2F22F-B265-45F7-9974-523969911A13}" dt="2021-12-13T05:21:02.212" v="3224" actId="20577"/>
          <ac:spMkLst>
            <pc:docMk/>
            <pc:sldMk cId="357516689" sldId="258"/>
            <ac:spMk id="4" creationId="{BA4DF802-1688-4165-9E16-3006B451CDEB}"/>
          </ac:spMkLst>
        </pc:spChg>
        <pc:spChg chg="mod">
          <ac:chgData name="Stephen Hill" userId="8fe0d139-5496-4f6a-8181-845081540b32" providerId="ADAL" clId="{00D2F22F-B265-45F7-9974-523969911A13}" dt="2021-12-13T05:21:22.467" v="3226" actId="1076"/>
          <ac:spMkLst>
            <pc:docMk/>
            <pc:sldMk cId="357516689" sldId="258"/>
            <ac:spMk id="84" creationId="{681F7341-C064-4727-915D-145B44B58981}"/>
          </ac:spMkLst>
        </pc:spChg>
        <pc:spChg chg="mod">
          <ac:chgData name="Stephen Hill" userId="8fe0d139-5496-4f6a-8181-845081540b32" providerId="ADAL" clId="{00D2F22F-B265-45F7-9974-523969911A13}" dt="2021-12-13T05:21:22.467" v="3226" actId="1076"/>
          <ac:spMkLst>
            <pc:docMk/>
            <pc:sldMk cId="357516689" sldId="258"/>
            <ac:spMk id="85" creationId="{D2EAC188-04C9-48CD-9874-51C59C986E6A}"/>
          </ac:spMkLst>
        </pc:spChg>
        <pc:spChg chg="mod">
          <ac:chgData name="Stephen Hill" userId="8fe0d139-5496-4f6a-8181-845081540b32" providerId="ADAL" clId="{00D2F22F-B265-45F7-9974-523969911A13}" dt="2021-12-13T05:21:10.564" v="3225" actId="1076"/>
          <ac:spMkLst>
            <pc:docMk/>
            <pc:sldMk cId="357516689" sldId="258"/>
            <ac:spMk id="102" creationId="{BE65BD25-CC66-4CA0-9755-166FD0A6760F}"/>
          </ac:spMkLst>
        </pc:spChg>
        <pc:spChg chg="mod">
          <ac:chgData name="Stephen Hill" userId="8fe0d139-5496-4f6a-8181-845081540b32" providerId="ADAL" clId="{00D2F22F-B265-45F7-9974-523969911A13}" dt="2021-12-13T05:21:10.564" v="3225" actId="1076"/>
          <ac:spMkLst>
            <pc:docMk/>
            <pc:sldMk cId="357516689" sldId="258"/>
            <ac:spMk id="103" creationId="{F1452115-EED0-4DB4-AC71-D2CE3A51D23D}"/>
          </ac:spMkLst>
        </pc:spChg>
        <pc:spChg chg="mod">
          <ac:chgData name="Stephen Hill" userId="8fe0d139-5496-4f6a-8181-845081540b32" providerId="ADAL" clId="{00D2F22F-B265-45F7-9974-523969911A13}" dt="2021-12-13T05:21:22.467" v="3226" actId="1076"/>
          <ac:spMkLst>
            <pc:docMk/>
            <pc:sldMk cId="357516689" sldId="258"/>
            <ac:spMk id="121" creationId="{B457BDA6-C498-4CFB-9820-D1E588008A2D}"/>
          </ac:spMkLst>
        </pc:spChg>
        <pc:spChg chg="add mod">
          <ac:chgData name="Stephen Hill" userId="8fe0d139-5496-4f6a-8181-845081540b32" providerId="ADAL" clId="{00D2F22F-B265-45F7-9974-523969911A13}" dt="2021-12-12T09:35:20.522" v="1741" actId="14100"/>
          <ac:spMkLst>
            <pc:docMk/>
            <pc:sldMk cId="357516689" sldId="258"/>
            <ac:spMk id="122" creationId="{C67DAAD2-C575-4312-8E01-A59BA2CC4E47}"/>
          </ac:spMkLst>
        </pc:spChg>
        <pc:spChg chg="mod">
          <ac:chgData name="Stephen Hill" userId="8fe0d139-5496-4f6a-8181-845081540b32" providerId="ADAL" clId="{00D2F22F-B265-45F7-9974-523969911A13}" dt="2021-12-13T05:21:10.564" v="3225" actId="1076"/>
          <ac:spMkLst>
            <pc:docMk/>
            <pc:sldMk cId="357516689" sldId="258"/>
            <ac:spMk id="129" creationId="{08F6B1A8-416E-4902-8E81-5C238D7CA34D}"/>
          </ac:spMkLst>
        </pc:spChg>
        <pc:spChg chg="add mod">
          <ac:chgData name="Stephen Hill" userId="8fe0d139-5496-4f6a-8181-845081540b32" providerId="ADAL" clId="{00D2F22F-B265-45F7-9974-523969911A13}" dt="2021-12-12T09:35:20.522" v="1741" actId="14100"/>
          <ac:spMkLst>
            <pc:docMk/>
            <pc:sldMk cId="357516689" sldId="258"/>
            <ac:spMk id="131" creationId="{945A44A6-CD45-43EC-BD3B-666713FC3514}"/>
          </ac:spMkLst>
        </pc:spChg>
        <pc:spChg chg="add mod">
          <ac:chgData name="Stephen Hill" userId="8fe0d139-5496-4f6a-8181-845081540b32" providerId="ADAL" clId="{00D2F22F-B265-45F7-9974-523969911A13}" dt="2021-12-12T09:35:24.823" v="1742" actId="403"/>
          <ac:spMkLst>
            <pc:docMk/>
            <pc:sldMk cId="357516689" sldId="258"/>
            <ac:spMk id="132" creationId="{CB4A4568-15EC-42E0-BB29-DC57029FF49D}"/>
          </ac:spMkLst>
        </pc:spChg>
        <pc:spChg chg="add mod">
          <ac:chgData name="Stephen Hill" userId="8fe0d139-5496-4f6a-8181-845081540b32" providerId="ADAL" clId="{00D2F22F-B265-45F7-9974-523969911A13}" dt="2021-12-12T09:35:08.988" v="1739" actId="14100"/>
          <ac:spMkLst>
            <pc:docMk/>
            <pc:sldMk cId="357516689" sldId="258"/>
            <ac:spMk id="133" creationId="{E7A48D55-2C21-493E-9A56-AFCFFA52A505}"/>
          </ac:spMkLst>
        </pc:spChg>
        <pc:spChg chg="add mod">
          <ac:chgData name="Stephen Hill" userId="8fe0d139-5496-4f6a-8181-845081540b32" providerId="ADAL" clId="{00D2F22F-B265-45F7-9974-523969911A13}" dt="2021-12-12T09:39:44.181" v="2093" actId="1076"/>
          <ac:spMkLst>
            <pc:docMk/>
            <pc:sldMk cId="357516689" sldId="258"/>
            <ac:spMk id="134" creationId="{E4052931-AF71-45FA-976A-F051EB4A252C}"/>
          </ac:spMkLst>
        </pc:spChg>
        <pc:spChg chg="add mod">
          <ac:chgData name="Stephen Hill" userId="8fe0d139-5496-4f6a-8181-845081540b32" providerId="ADAL" clId="{00D2F22F-B265-45F7-9974-523969911A13}" dt="2021-12-12T09:39:22.146" v="2090" actId="14100"/>
          <ac:spMkLst>
            <pc:docMk/>
            <pc:sldMk cId="357516689" sldId="258"/>
            <ac:spMk id="135" creationId="{E04A6637-E460-41F0-9B38-3CE8C4A7A78E}"/>
          </ac:spMkLst>
        </pc:spChg>
        <pc:spChg chg="add mod">
          <ac:chgData name="Stephen Hill" userId="8fe0d139-5496-4f6a-8181-845081540b32" providerId="ADAL" clId="{00D2F22F-B265-45F7-9974-523969911A13}" dt="2021-12-12T09:39:32.738" v="2092" actId="1076"/>
          <ac:spMkLst>
            <pc:docMk/>
            <pc:sldMk cId="357516689" sldId="258"/>
            <ac:spMk id="136" creationId="{382077F1-B91C-43BC-8B51-A7856897868D}"/>
          </ac:spMkLst>
        </pc:spChg>
        <pc:spChg chg="add mod">
          <ac:chgData name="Stephen Hill" userId="8fe0d139-5496-4f6a-8181-845081540b32" providerId="ADAL" clId="{00D2F22F-B265-45F7-9974-523969911A13}" dt="2021-12-12T09:41:40.478" v="2249" actId="1076"/>
          <ac:spMkLst>
            <pc:docMk/>
            <pc:sldMk cId="357516689" sldId="258"/>
            <ac:spMk id="143" creationId="{78990F16-C554-40A7-A095-EA175267352E}"/>
          </ac:spMkLst>
        </pc:spChg>
        <pc:spChg chg="add mod">
          <ac:chgData name="Stephen Hill" userId="8fe0d139-5496-4f6a-8181-845081540b32" providerId="ADAL" clId="{00D2F22F-B265-45F7-9974-523969911A13}" dt="2021-12-12T09:42:53.304" v="2444" actId="20577"/>
          <ac:spMkLst>
            <pc:docMk/>
            <pc:sldMk cId="357516689" sldId="258"/>
            <ac:spMk id="144" creationId="{C1E33208-DEE7-44F6-BD30-BB2EEC0F4881}"/>
          </ac:spMkLst>
        </pc:spChg>
        <pc:spChg chg="add mod">
          <ac:chgData name="Stephen Hill" userId="8fe0d139-5496-4f6a-8181-845081540b32" providerId="ADAL" clId="{00D2F22F-B265-45F7-9974-523969911A13}" dt="2021-12-12T09:43:17.477" v="2457" actId="1076"/>
          <ac:spMkLst>
            <pc:docMk/>
            <pc:sldMk cId="357516689" sldId="258"/>
            <ac:spMk id="145" creationId="{5D052749-04BA-4C90-BAA6-CE38E5B0E919}"/>
          </ac:spMkLst>
        </pc:spChg>
        <pc:spChg chg="add mod">
          <ac:chgData name="Stephen Hill" userId="8fe0d139-5496-4f6a-8181-845081540b32" providerId="ADAL" clId="{00D2F22F-B265-45F7-9974-523969911A13}" dt="2021-12-12T09:43:45.851" v="2497" actId="6549"/>
          <ac:spMkLst>
            <pc:docMk/>
            <pc:sldMk cId="357516689" sldId="258"/>
            <ac:spMk id="147" creationId="{78FC346E-A773-45B9-B54A-ADFD5D74982F}"/>
          </ac:spMkLst>
        </pc:spChg>
        <pc:spChg chg="add mod">
          <ac:chgData name="Stephen Hill" userId="8fe0d139-5496-4f6a-8181-845081540b32" providerId="ADAL" clId="{00D2F22F-B265-45F7-9974-523969911A13}" dt="2021-12-12T09:43:43.430" v="2496" actId="1076"/>
          <ac:spMkLst>
            <pc:docMk/>
            <pc:sldMk cId="357516689" sldId="258"/>
            <ac:spMk id="148" creationId="{6FCCCF04-5AD0-47CC-9A1A-0BF6E6C759C5}"/>
          </ac:spMkLst>
        </pc:spChg>
        <pc:spChg chg="add mod">
          <ac:chgData name="Stephen Hill" userId="8fe0d139-5496-4f6a-8181-845081540b32" providerId="ADAL" clId="{00D2F22F-B265-45F7-9974-523969911A13}" dt="2021-12-12T09:44:21.662" v="2520" actId="1076"/>
          <ac:spMkLst>
            <pc:docMk/>
            <pc:sldMk cId="357516689" sldId="258"/>
            <ac:spMk id="150" creationId="{C77EAAB1-3802-49C1-9BB9-1995B2C0C4E7}"/>
          </ac:spMkLst>
        </pc:spChg>
        <pc:spChg chg="add mod">
          <ac:chgData name="Stephen Hill" userId="8fe0d139-5496-4f6a-8181-845081540b32" providerId="ADAL" clId="{00D2F22F-B265-45F7-9974-523969911A13}" dt="2021-12-12T09:44:41.641" v="2540" actId="1076"/>
          <ac:spMkLst>
            <pc:docMk/>
            <pc:sldMk cId="357516689" sldId="258"/>
            <ac:spMk id="151" creationId="{F6068F5B-37A7-4DFD-8A97-EF9D74C344E1}"/>
          </ac:spMkLst>
        </pc:spChg>
        <pc:spChg chg="add mod">
          <ac:chgData name="Stephen Hill" userId="8fe0d139-5496-4f6a-8181-845081540b32" providerId="ADAL" clId="{00D2F22F-B265-45F7-9974-523969911A13}" dt="2021-12-12T09:45:13.798" v="2581" actId="1076"/>
          <ac:spMkLst>
            <pc:docMk/>
            <pc:sldMk cId="357516689" sldId="258"/>
            <ac:spMk id="152" creationId="{616D91AD-74B2-4C63-90D2-E09A9BDC4F95}"/>
          </ac:spMkLst>
        </pc:spChg>
        <pc:spChg chg="add mod">
          <ac:chgData name="Stephen Hill" userId="8fe0d139-5496-4f6a-8181-845081540b32" providerId="ADAL" clId="{00D2F22F-B265-45F7-9974-523969911A13}" dt="2021-12-12T09:45:56.664" v="2683" actId="20577"/>
          <ac:spMkLst>
            <pc:docMk/>
            <pc:sldMk cId="357516689" sldId="258"/>
            <ac:spMk id="156" creationId="{EFFA1A8C-AB35-49E1-8F45-67976B6B3A3C}"/>
          </ac:spMkLst>
        </pc:spChg>
        <pc:spChg chg="add mod">
          <ac:chgData name="Stephen Hill" userId="8fe0d139-5496-4f6a-8181-845081540b32" providerId="ADAL" clId="{00D2F22F-B265-45F7-9974-523969911A13}" dt="2021-12-12T09:46:33.198" v="2731" actId="14100"/>
          <ac:spMkLst>
            <pc:docMk/>
            <pc:sldMk cId="357516689" sldId="258"/>
            <ac:spMk id="157" creationId="{B176208B-0A19-4767-A1F9-F8085E28C7F5}"/>
          </ac:spMkLst>
        </pc:spChg>
        <pc:spChg chg="add mod">
          <ac:chgData name="Stephen Hill" userId="8fe0d139-5496-4f6a-8181-845081540b32" providerId="ADAL" clId="{00D2F22F-B265-45F7-9974-523969911A13}" dt="2021-12-12T09:48:17.019" v="3098" actId="20577"/>
          <ac:spMkLst>
            <pc:docMk/>
            <pc:sldMk cId="357516689" sldId="258"/>
            <ac:spMk id="159" creationId="{09C088C3-D007-4730-B97F-29B2194266FD}"/>
          </ac:spMkLst>
        </pc:spChg>
        <pc:spChg chg="add mod">
          <ac:chgData name="Stephen Hill" userId="8fe0d139-5496-4f6a-8181-845081540b32" providerId="ADAL" clId="{00D2F22F-B265-45F7-9974-523969911A13}" dt="2021-12-12T09:48:14.311" v="3097" actId="20577"/>
          <ac:spMkLst>
            <pc:docMk/>
            <pc:sldMk cId="357516689" sldId="258"/>
            <ac:spMk id="160" creationId="{33B893B6-3429-4EBC-A913-D1B3D5D63D53}"/>
          </ac:spMkLst>
        </pc:spChg>
        <pc:spChg chg="add mod">
          <ac:chgData name="Stephen Hill" userId="8fe0d139-5496-4f6a-8181-845081540b32" providerId="ADAL" clId="{00D2F22F-B265-45F7-9974-523969911A13}" dt="2021-12-12T09:48:54.024" v="3211" actId="20577"/>
          <ac:spMkLst>
            <pc:docMk/>
            <pc:sldMk cId="357516689" sldId="258"/>
            <ac:spMk id="161" creationId="{005F3EA6-3828-4830-B1B2-396A20A99F8D}"/>
          </ac:spMkLst>
        </pc:spChg>
        <pc:picChg chg="add mod">
          <ac:chgData name="Stephen Hill" userId="8fe0d139-5496-4f6a-8181-845081540b32" providerId="ADAL" clId="{00D2F22F-B265-45F7-9974-523969911A13}" dt="2021-12-12T09:39:03.096" v="2084" actId="1076"/>
          <ac:picMkLst>
            <pc:docMk/>
            <pc:sldMk cId="357516689" sldId="258"/>
            <ac:picMk id="140" creationId="{F2441175-9CF5-4DA6-A597-BF86BB5F10FF}"/>
          </ac:picMkLst>
        </pc:picChg>
        <pc:picChg chg="add mod">
          <ac:chgData name="Stephen Hill" userId="8fe0d139-5496-4f6a-8181-845081540b32" providerId="ADAL" clId="{00D2F22F-B265-45F7-9974-523969911A13}" dt="2021-12-12T09:39:06.551" v="2086" actId="1076"/>
          <ac:picMkLst>
            <pc:docMk/>
            <pc:sldMk cId="357516689" sldId="258"/>
            <ac:picMk id="141" creationId="{3323A3F1-A3BD-450F-A87A-3CEBC14A877A}"/>
          </ac:picMkLst>
        </pc:picChg>
      </pc:sldChg>
      <pc:sldChg chg="del">
        <pc:chgData name="Stephen Hill" userId="8fe0d139-5496-4f6a-8181-845081540b32" providerId="ADAL" clId="{00D2F22F-B265-45F7-9974-523969911A13}" dt="2021-12-12T09:23:54.056" v="1289" actId="47"/>
        <pc:sldMkLst>
          <pc:docMk/>
          <pc:sldMk cId="337625676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67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29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7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8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3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8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6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6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4DF802-1688-4165-9E16-3006B451CDEB}"/>
              </a:ext>
            </a:extLst>
          </p:cNvPr>
          <p:cNvSpPr txBox="1"/>
          <p:nvPr/>
        </p:nvSpPr>
        <p:spPr>
          <a:xfrm>
            <a:off x="31117" y="527554"/>
            <a:ext cx="2598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1. Symbols are often used on products.  Can you give </a:t>
            </a:r>
            <a:r>
              <a:rPr lang="en-GB" sz="1200" b="1" dirty="0"/>
              <a:t>three</a:t>
            </a:r>
            <a:r>
              <a:rPr lang="en-GB" sz="1200" dirty="0"/>
              <a:t> different examples why symbols are used on products.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BFCF7-DAE9-455B-A925-BF489F767A6C}"/>
              </a:ext>
            </a:extLst>
          </p:cNvPr>
          <p:cNvSpPr txBox="1"/>
          <p:nvPr/>
        </p:nvSpPr>
        <p:spPr>
          <a:xfrm>
            <a:off x="2613000" y="549000"/>
            <a:ext cx="25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4. Here are some common warning symbols.  Can you name a product they would be found on and explain what they mean?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4DAAD2-90C7-410A-8956-6A234B7BA852}"/>
              </a:ext>
            </a:extLst>
          </p:cNvPr>
          <p:cNvSpPr txBox="1"/>
          <p:nvPr/>
        </p:nvSpPr>
        <p:spPr>
          <a:xfrm>
            <a:off x="7113000" y="549000"/>
            <a:ext cx="27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8. Why would the British standard Kitemark be important for consumers?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3102FD-0EC6-4C77-B875-36B91101E456}"/>
              </a:ext>
            </a:extLst>
          </p:cNvPr>
          <p:cNvSpPr txBox="1"/>
          <p:nvPr/>
        </p:nvSpPr>
        <p:spPr>
          <a:xfrm>
            <a:off x="2613000" y="4509000"/>
            <a:ext cx="25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5. What is a </a:t>
            </a:r>
            <a:r>
              <a:rPr lang="en-GB" sz="1200" b="1" u="sng" dirty="0"/>
              <a:t>Patent</a:t>
            </a:r>
            <a:r>
              <a:rPr lang="en-GB" sz="1200" dirty="0"/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7A5317-DE68-40A8-B290-38FACB729D31}"/>
              </a:ext>
            </a:extLst>
          </p:cNvPr>
          <p:cNvSpPr txBox="1"/>
          <p:nvPr/>
        </p:nvSpPr>
        <p:spPr>
          <a:xfrm>
            <a:off x="5029483" y="549000"/>
            <a:ext cx="1363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6. Can you draw the </a:t>
            </a:r>
            <a:r>
              <a:rPr lang="en-GB" sz="1200" b="1" dirty="0"/>
              <a:t>British Standard Kitemark</a:t>
            </a:r>
            <a:r>
              <a:rPr lang="en-GB" sz="1200" dirty="0"/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2031E2-B2A3-4241-8E85-6994FF6208DE}"/>
              </a:ext>
            </a:extLst>
          </p:cNvPr>
          <p:cNvSpPr txBox="1"/>
          <p:nvPr/>
        </p:nvSpPr>
        <p:spPr>
          <a:xfrm>
            <a:off x="1877804" y="179669"/>
            <a:ext cx="5790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Unit R105 – Engineering symbols revision task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59687F-3A68-47F8-A600-DFFD48CDDB01}"/>
              </a:ext>
            </a:extLst>
          </p:cNvPr>
          <p:cNvSpPr/>
          <p:nvPr/>
        </p:nvSpPr>
        <p:spPr>
          <a:xfrm>
            <a:off x="93000" y="549000"/>
            <a:ext cx="2520000" cy="34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E990C43-FAC0-40E7-B607-085CBB3093A3}"/>
              </a:ext>
            </a:extLst>
          </p:cNvPr>
          <p:cNvSpPr/>
          <p:nvPr/>
        </p:nvSpPr>
        <p:spPr>
          <a:xfrm>
            <a:off x="2613000" y="549000"/>
            <a:ext cx="2520000" cy="39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1D1643-B0B2-41D2-A8D3-8A9AF192FF58}"/>
              </a:ext>
            </a:extLst>
          </p:cNvPr>
          <p:cNvSpPr/>
          <p:nvPr/>
        </p:nvSpPr>
        <p:spPr>
          <a:xfrm>
            <a:off x="5133000" y="4329000"/>
            <a:ext cx="4680000" cy="23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531A8-F2AF-472E-9F70-0E0ECFE03FF2}"/>
              </a:ext>
            </a:extLst>
          </p:cNvPr>
          <p:cNvSpPr/>
          <p:nvPr/>
        </p:nvSpPr>
        <p:spPr>
          <a:xfrm>
            <a:off x="93000" y="189000"/>
            <a:ext cx="9720000" cy="648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1E4C09-9601-42C8-941A-8A6AD0E758ED}"/>
              </a:ext>
            </a:extLst>
          </p:cNvPr>
          <p:cNvSpPr/>
          <p:nvPr/>
        </p:nvSpPr>
        <p:spPr>
          <a:xfrm>
            <a:off x="93000" y="189000"/>
            <a:ext cx="9720000" cy="36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E16C601-47F2-4DC9-B453-8B1C8C229C57}"/>
              </a:ext>
            </a:extLst>
          </p:cNvPr>
          <p:cNvSpPr/>
          <p:nvPr/>
        </p:nvSpPr>
        <p:spPr>
          <a:xfrm>
            <a:off x="93000" y="3969000"/>
            <a:ext cx="2520000" cy="27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B003878-4798-43ED-89D2-FAD2435ADEC3}"/>
              </a:ext>
            </a:extLst>
          </p:cNvPr>
          <p:cNvCxnSpPr>
            <a:cxnSpLocks/>
          </p:cNvCxnSpPr>
          <p:nvPr/>
        </p:nvCxnSpPr>
        <p:spPr>
          <a:xfrm>
            <a:off x="273000" y="4689000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681F7341-C064-4727-915D-145B44B58981}"/>
              </a:ext>
            </a:extLst>
          </p:cNvPr>
          <p:cNvSpPr txBox="1"/>
          <p:nvPr/>
        </p:nvSpPr>
        <p:spPr>
          <a:xfrm>
            <a:off x="2567717" y="134409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2EAC188-04C9-48CD-9874-51C59C986E6A}"/>
              </a:ext>
            </a:extLst>
          </p:cNvPr>
          <p:cNvSpPr txBox="1"/>
          <p:nvPr/>
        </p:nvSpPr>
        <p:spPr>
          <a:xfrm>
            <a:off x="2560569" y="2454204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b)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C555683-5664-4A77-AE20-BCB356CA6378}"/>
              </a:ext>
            </a:extLst>
          </p:cNvPr>
          <p:cNvCxnSpPr>
            <a:cxnSpLocks/>
          </p:cNvCxnSpPr>
          <p:nvPr/>
        </p:nvCxnSpPr>
        <p:spPr>
          <a:xfrm>
            <a:off x="5200856" y="3866638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D926816-EE51-48A6-B97A-C8472CEAB5E4}"/>
              </a:ext>
            </a:extLst>
          </p:cNvPr>
          <p:cNvCxnSpPr>
            <a:cxnSpLocks/>
          </p:cNvCxnSpPr>
          <p:nvPr/>
        </p:nvCxnSpPr>
        <p:spPr>
          <a:xfrm>
            <a:off x="2759444" y="1615760"/>
            <a:ext cx="1473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80314FF-E0FD-469B-8498-7FCABE2A2E87}"/>
              </a:ext>
            </a:extLst>
          </p:cNvPr>
          <p:cNvCxnSpPr>
            <a:cxnSpLocks/>
          </p:cNvCxnSpPr>
          <p:nvPr/>
        </p:nvCxnSpPr>
        <p:spPr>
          <a:xfrm>
            <a:off x="2759444" y="190991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AA4738A-D985-40F4-B781-BF2A788DCD47}"/>
              </a:ext>
            </a:extLst>
          </p:cNvPr>
          <p:cNvCxnSpPr>
            <a:cxnSpLocks/>
          </p:cNvCxnSpPr>
          <p:nvPr/>
        </p:nvCxnSpPr>
        <p:spPr>
          <a:xfrm>
            <a:off x="2759444" y="220407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ADB293D-C275-4C47-89A8-279AE65559CF}"/>
              </a:ext>
            </a:extLst>
          </p:cNvPr>
          <p:cNvCxnSpPr>
            <a:cxnSpLocks/>
          </p:cNvCxnSpPr>
          <p:nvPr/>
        </p:nvCxnSpPr>
        <p:spPr>
          <a:xfrm>
            <a:off x="2759444" y="2721075"/>
            <a:ext cx="1473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7228895-521A-4E98-8429-7FB368631FFD}"/>
              </a:ext>
            </a:extLst>
          </p:cNvPr>
          <p:cNvCxnSpPr>
            <a:cxnSpLocks/>
          </p:cNvCxnSpPr>
          <p:nvPr/>
        </p:nvCxnSpPr>
        <p:spPr>
          <a:xfrm>
            <a:off x="2759444" y="301523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E41CDC7-22AB-4AA0-AB8D-DCC3DDEC8BF6}"/>
              </a:ext>
            </a:extLst>
          </p:cNvPr>
          <p:cNvCxnSpPr>
            <a:cxnSpLocks/>
          </p:cNvCxnSpPr>
          <p:nvPr/>
        </p:nvCxnSpPr>
        <p:spPr>
          <a:xfrm>
            <a:off x="2759444" y="330938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89FFD28-E00A-4E30-B6A1-78A6087505DF}"/>
              </a:ext>
            </a:extLst>
          </p:cNvPr>
          <p:cNvCxnSpPr>
            <a:cxnSpLocks/>
          </p:cNvCxnSpPr>
          <p:nvPr/>
        </p:nvCxnSpPr>
        <p:spPr>
          <a:xfrm>
            <a:off x="2759444" y="3835944"/>
            <a:ext cx="1473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853B71F-8011-4C0C-8BA2-0DEBE8BE82C5}"/>
              </a:ext>
            </a:extLst>
          </p:cNvPr>
          <p:cNvCxnSpPr>
            <a:cxnSpLocks/>
          </p:cNvCxnSpPr>
          <p:nvPr/>
        </p:nvCxnSpPr>
        <p:spPr>
          <a:xfrm>
            <a:off x="2759444" y="4130099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15CB8FE-577B-4D0C-A174-47316922725B}"/>
              </a:ext>
            </a:extLst>
          </p:cNvPr>
          <p:cNvCxnSpPr>
            <a:cxnSpLocks/>
          </p:cNvCxnSpPr>
          <p:nvPr/>
        </p:nvCxnSpPr>
        <p:spPr>
          <a:xfrm>
            <a:off x="2759444" y="442425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B457BDA6-C498-4CFB-9820-D1E588008A2D}"/>
              </a:ext>
            </a:extLst>
          </p:cNvPr>
          <p:cNvSpPr txBox="1"/>
          <p:nvPr/>
        </p:nvSpPr>
        <p:spPr>
          <a:xfrm>
            <a:off x="2578745" y="3574495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c)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CAA7378-9B31-43AF-AE19-24F4894C6E03}"/>
              </a:ext>
            </a:extLst>
          </p:cNvPr>
          <p:cNvCxnSpPr>
            <a:cxnSpLocks/>
          </p:cNvCxnSpPr>
          <p:nvPr/>
        </p:nvCxnSpPr>
        <p:spPr>
          <a:xfrm>
            <a:off x="2793000" y="524653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C3D2E0D-E905-4012-973D-F98016FA3C0F}"/>
              </a:ext>
            </a:extLst>
          </p:cNvPr>
          <p:cNvCxnSpPr>
            <a:cxnSpLocks/>
          </p:cNvCxnSpPr>
          <p:nvPr/>
        </p:nvCxnSpPr>
        <p:spPr>
          <a:xfrm>
            <a:off x="2793000" y="554069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811BA19-9E83-4C2A-8A5F-4F3563129F2A}"/>
              </a:ext>
            </a:extLst>
          </p:cNvPr>
          <p:cNvCxnSpPr>
            <a:cxnSpLocks/>
          </p:cNvCxnSpPr>
          <p:nvPr/>
        </p:nvCxnSpPr>
        <p:spPr>
          <a:xfrm>
            <a:off x="2793000" y="583484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7BE0278-80A7-4E2D-8117-1AA8FBC66DAB}"/>
              </a:ext>
            </a:extLst>
          </p:cNvPr>
          <p:cNvCxnSpPr>
            <a:cxnSpLocks/>
          </p:cNvCxnSpPr>
          <p:nvPr/>
        </p:nvCxnSpPr>
        <p:spPr>
          <a:xfrm>
            <a:off x="2793000" y="612900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52FCB4D8-A0F1-4345-8272-AB94ADD7AD7E}"/>
              </a:ext>
            </a:extLst>
          </p:cNvPr>
          <p:cNvCxnSpPr>
            <a:cxnSpLocks/>
          </p:cNvCxnSpPr>
          <p:nvPr/>
        </p:nvCxnSpPr>
        <p:spPr>
          <a:xfrm>
            <a:off x="2793000" y="642315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63504F8-2D94-432A-AF15-881272B46595}"/>
              </a:ext>
            </a:extLst>
          </p:cNvPr>
          <p:cNvSpPr/>
          <p:nvPr/>
        </p:nvSpPr>
        <p:spPr>
          <a:xfrm>
            <a:off x="5133000" y="549000"/>
            <a:ext cx="1980000" cy="19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137B6AF-9D54-424E-B199-69A4CA06EBB7}"/>
              </a:ext>
            </a:extLst>
          </p:cNvPr>
          <p:cNvSpPr txBox="1"/>
          <p:nvPr/>
        </p:nvSpPr>
        <p:spPr>
          <a:xfrm>
            <a:off x="5133000" y="4329000"/>
            <a:ext cx="39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11. Symbols are often used to provide information.  What do these symbols tell you about the product they are found on?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3286D0B-73B5-4C61-A2AB-658F72E5F039}"/>
              </a:ext>
            </a:extLst>
          </p:cNvPr>
          <p:cNvSpPr/>
          <p:nvPr/>
        </p:nvSpPr>
        <p:spPr>
          <a:xfrm>
            <a:off x="7113000" y="549000"/>
            <a:ext cx="2700000" cy="19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E6B9CFE-7A53-49EC-B8FF-81217B1AD6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3942" y="4817211"/>
            <a:ext cx="445588" cy="488272"/>
          </a:xfrm>
          <a:prstGeom prst="rect">
            <a:avLst/>
          </a:prstGeom>
        </p:spPr>
      </p:pic>
      <p:pic>
        <p:nvPicPr>
          <p:cNvPr id="88" name="Picture 2" descr="Recycling symbol - Wikipedia">
            <a:extLst>
              <a:ext uri="{FF2B5EF4-FFF2-40B4-BE49-F238E27FC236}">
                <a16:creationId xmlns:a16="http://schemas.microsoft.com/office/drawing/2014/main" id="{F44882A0-2901-4134-8C59-B7A2BB929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4156" y="4808615"/>
            <a:ext cx="535664" cy="5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FB0A3479-1A58-4B52-B368-EF96363B82F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770" y="4817241"/>
            <a:ext cx="475325" cy="478494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4FFB6C36-6D37-4787-BA80-A04A3713A3B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907" y="4395703"/>
            <a:ext cx="457410" cy="10132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AB38F6-53DF-4FEA-A37F-19501D23601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6260" y="2349000"/>
            <a:ext cx="635740" cy="63574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70F3320D-8E66-40AE-B18B-FC4FE29BFA8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3000" y="4329000"/>
            <a:ext cx="1017143" cy="72000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A214A47D-11F4-432C-8C04-4D1EEF746B99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6736" y="2589385"/>
            <a:ext cx="540000" cy="54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3FE027-D2EE-42C7-B407-A4F0EBDDE50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7585" y="3428999"/>
            <a:ext cx="625415" cy="6254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1DF3A9-BB4E-4E01-B728-F517528CEFA4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4966" y="1269000"/>
            <a:ext cx="596471" cy="596471"/>
          </a:xfrm>
          <a:prstGeom prst="rect">
            <a:avLst/>
          </a:prstGeom>
        </p:spPr>
      </p:pic>
      <p:pic>
        <p:nvPicPr>
          <p:cNvPr id="93" name="Picture 2" descr="Copyright - Wikipedia">
            <a:extLst>
              <a:ext uri="{FF2B5EF4-FFF2-40B4-BE49-F238E27FC236}">
                <a16:creationId xmlns:a16="http://schemas.microsoft.com/office/drawing/2014/main" id="{AE622E50-F9CE-4902-82D8-4F7A6A4BA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2231" y="2996829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8" descr="Logo&#10;&#10;Description automatically generated">
            <a:extLst>
              <a:ext uri="{FF2B5EF4-FFF2-40B4-BE49-F238E27FC236}">
                <a16:creationId xmlns:a16="http://schemas.microsoft.com/office/drawing/2014/main" id="{39B3C7AD-C466-4C0C-862E-F6560BDAB914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9265" y="3005456"/>
            <a:ext cx="397217" cy="423544"/>
          </a:xfrm>
          <a:prstGeom prst="rect">
            <a:avLst/>
          </a:prstGeom>
        </p:spPr>
      </p:pic>
      <p:pic>
        <p:nvPicPr>
          <p:cNvPr id="101" name="Picture 100" descr="Icon&#10;&#10;Description automatically generated">
            <a:extLst>
              <a:ext uri="{FF2B5EF4-FFF2-40B4-BE49-F238E27FC236}">
                <a16:creationId xmlns:a16="http://schemas.microsoft.com/office/drawing/2014/main" id="{13677252-0180-4907-98E5-590F7C16492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0307" y="2989357"/>
            <a:ext cx="396600" cy="406273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BE65BD25-CC66-4CA0-9755-166FD0A6760F}"/>
              </a:ext>
            </a:extLst>
          </p:cNvPr>
          <p:cNvSpPr txBox="1"/>
          <p:nvPr/>
        </p:nvSpPr>
        <p:spPr>
          <a:xfrm>
            <a:off x="76085" y="120349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1452115-EED0-4DB4-AC71-D2CE3A51D23D}"/>
              </a:ext>
            </a:extLst>
          </p:cNvPr>
          <p:cNvSpPr txBox="1"/>
          <p:nvPr/>
        </p:nvSpPr>
        <p:spPr>
          <a:xfrm>
            <a:off x="68937" y="2090755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b)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1FE9AC9-82EB-4269-97F0-E48F23BC1448}"/>
              </a:ext>
            </a:extLst>
          </p:cNvPr>
          <p:cNvCxnSpPr>
            <a:cxnSpLocks/>
          </p:cNvCxnSpPr>
          <p:nvPr/>
        </p:nvCxnSpPr>
        <p:spPr>
          <a:xfrm>
            <a:off x="273000" y="146653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7CF29DA-6299-479B-8523-C74B194E961C}"/>
              </a:ext>
            </a:extLst>
          </p:cNvPr>
          <p:cNvCxnSpPr>
            <a:cxnSpLocks/>
          </p:cNvCxnSpPr>
          <p:nvPr/>
        </p:nvCxnSpPr>
        <p:spPr>
          <a:xfrm>
            <a:off x="273000" y="176069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A2408FB-4BDD-4379-9245-9F7BEEA2B77D}"/>
              </a:ext>
            </a:extLst>
          </p:cNvPr>
          <p:cNvCxnSpPr>
            <a:cxnSpLocks/>
          </p:cNvCxnSpPr>
          <p:nvPr/>
        </p:nvCxnSpPr>
        <p:spPr>
          <a:xfrm>
            <a:off x="273000" y="205484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60CEEE3-218E-4B15-9878-5F3A70CFB766}"/>
              </a:ext>
            </a:extLst>
          </p:cNvPr>
          <p:cNvCxnSpPr>
            <a:cxnSpLocks/>
          </p:cNvCxnSpPr>
          <p:nvPr/>
        </p:nvCxnSpPr>
        <p:spPr>
          <a:xfrm>
            <a:off x="273000" y="234900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8E88D4F-8D9B-4A40-98C8-BC9D5B4308FE}"/>
              </a:ext>
            </a:extLst>
          </p:cNvPr>
          <p:cNvCxnSpPr>
            <a:cxnSpLocks/>
          </p:cNvCxnSpPr>
          <p:nvPr/>
        </p:nvCxnSpPr>
        <p:spPr>
          <a:xfrm>
            <a:off x="273000" y="264315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F339649-E516-4D5E-9B60-E519E005B01E}"/>
              </a:ext>
            </a:extLst>
          </p:cNvPr>
          <p:cNvCxnSpPr>
            <a:cxnSpLocks/>
          </p:cNvCxnSpPr>
          <p:nvPr/>
        </p:nvCxnSpPr>
        <p:spPr>
          <a:xfrm>
            <a:off x="273000" y="293731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193D028-E374-41F8-AE2D-87220583473A}"/>
              </a:ext>
            </a:extLst>
          </p:cNvPr>
          <p:cNvCxnSpPr>
            <a:cxnSpLocks/>
          </p:cNvCxnSpPr>
          <p:nvPr/>
        </p:nvCxnSpPr>
        <p:spPr>
          <a:xfrm>
            <a:off x="273000" y="323146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7C0C99D-29EA-4F4A-BEBA-135115B9C122}"/>
              </a:ext>
            </a:extLst>
          </p:cNvPr>
          <p:cNvCxnSpPr>
            <a:cxnSpLocks/>
          </p:cNvCxnSpPr>
          <p:nvPr/>
        </p:nvCxnSpPr>
        <p:spPr>
          <a:xfrm>
            <a:off x="273000" y="352562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BA5A7987-EBCA-4A23-B26B-B10CD4392F39}"/>
              </a:ext>
            </a:extLst>
          </p:cNvPr>
          <p:cNvCxnSpPr>
            <a:cxnSpLocks/>
          </p:cNvCxnSpPr>
          <p:nvPr/>
        </p:nvCxnSpPr>
        <p:spPr>
          <a:xfrm>
            <a:off x="273000" y="381977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08F6B1A8-416E-4902-8E81-5C238D7CA34D}"/>
              </a:ext>
            </a:extLst>
          </p:cNvPr>
          <p:cNvSpPr txBox="1"/>
          <p:nvPr/>
        </p:nvSpPr>
        <p:spPr>
          <a:xfrm>
            <a:off x="87113" y="2978642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c)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A6D0A66-2339-4A1D-A766-AED1A204F9B7}"/>
              </a:ext>
            </a:extLst>
          </p:cNvPr>
          <p:cNvSpPr txBox="1"/>
          <p:nvPr/>
        </p:nvSpPr>
        <p:spPr>
          <a:xfrm>
            <a:off x="7891" y="3960373"/>
            <a:ext cx="220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2. What type of product is this symbol often found on?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50F25BF-9310-4E79-B178-550A438A6DEB}"/>
              </a:ext>
            </a:extLst>
          </p:cNvPr>
          <p:cNvCxnSpPr>
            <a:cxnSpLocks/>
          </p:cNvCxnSpPr>
          <p:nvPr/>
        </p:nvCxnSpPr>
        <p:spPr>
          <a:xfrm>
            <a:off x="273000" y="540900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2C3C652-0ED4-4956-A1A8-4042CF1D3E96}"/>
              </a:ext>
            </a:extLst>
          </p:cNvPr>
          <p:cNvCxnSpPr>
            <a:cxnSpLocks/>
          </p:cNvCxnSpPr>
          <p:nvPr/>
        </p:nvCxnSpPr>
        <p:spPr>
          <a:xfrm>
            <a:off x="273000" y="570315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34F2AB4-C884-48C3-9B24-17E16137CF8D}"/>
              </a:ext>
            </a:extLst>
          </p:cNvPr>
          <p:cNvCxnSpPr>
            <a:cxnSpLocks/>
          </p:cNvCxnSpPr>
          <p:nvPr/>
        </p:nvCxnSpPr>
        <p:spPr>
          <a:xfrm>
            <a:off x="273000" y="599731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489DEF30-42D8-4F42-AF85-E9DF7B38DECB}"/>
              </a:ext>
            </a:extLst>
          </p:cNvPr>
          <p:cNvCxnSpPr>
            <a:cxnSpLocks/>
          </p:cNvCxnSpPr>
          <p:nvPr/>
        </p:nvCxnSpPr>
        <p:spPr>
          <a:xfrm>
            <a:off x="273000" y="629146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7A5A294-53BA-4E78-A8E1-DAFEE1C06CCD}"/>
              </a:ext>
            </a:extLst>
          </p:cNvPr>
          <p:cNvCxnSpPr>
            <a:cxnSpLocks/>
          </p:cNvCxnSpPr>
          <p:nvPr/>
        </p:nvCxnSpPr>
        <p:spPr>
          <a:xfrm>
            <a:off x="273000" y="658562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DB090A77-A3EF-4314-828A-23F4D1981C3F}"/>
              </a:ext>
            </a:extLst>
          </p:cNvPr>
          <p:cNvSpPr txBox="1"/>
          <p:nvPr/>
        </p:nvSpPr>
        <p:spPr>
          <a:xfrm>
            <a:off x="-34505" y="4689000"/>
            <a:ext cx="153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3. What does this symbol indicate?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04F597E-0697-41B4-8177-A956A8D86617}"/>
              </a:ext>
            </a:extLst>
          </p:cNvPr>
          <p:cNvSpPr txBox="1"/>
          <p:nvPr/>
        </p:nvSpPr>
        <p:spPr>
          <a:xfrm>
            <a:off x="6033000" y="1449000"/>
            <a:ext cx="1136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7. Can you draw the </a:t>
            </a:r>
            <a:r>
              <a:rPr lang="en-GB" sz="1200" b="1" dirty="0"/>
              <a:t>European Standard mark</a:t>
            </a:r>
            <a:r>
              <a:rPr lang="en-GB" sz="1200" dirty="0"/>
              <a:t>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2C416A-1D06-43CF-9A44-47F71F8A214D}"/>
              </a:ext>
            </a:extLst>
          </p:cNvPr>
          <p:cNvGrpSpPr/>
          <p:nvPr/>
        </p:nvGrpSpPr>
        <p:grpSpPr>
          <a:xfrm>
            <a:off x="7293000" y="1269000"/>
            <a:ext cx="2340000" cy="1176620"/>
            <a:chOff x="7293000" y="1269000"/>
            <a:chExt cx="2160000" cy="1176620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A2781404-0336-465B-8364-4F9DB3276C35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126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DF642DF-E962-448B-A036-2BDD9501A26B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156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DC8E1593-1411-4692-B859-86F53C70BA33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185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6C3EE7E3-D324-426E-A2B5-5C0C4A2B60AC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215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705A353-6F1C-4E08-A228-AE909CE1EC6F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244562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DCAB4622-29D7-4290-A44C-EF2F949A153B}"/>
              </a:ext>
            </a:extLst>
          </p:cNvPr>
          <p:cNvSpPr txBox="1"/>
          <p:nvPr/>
        </p:nvSpPr>
        <p:spPr>
          <a:xfrm>
            <a:off x="5227891" y="2503121"/>
            <a:ext cx="285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9. What are these regulation symbols? What are they used to protect?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BB7CDDCF-153B-4912-8948-C295AEFE6DE0}"/>
              </a:ext>
            </a:extLst>
          </p:cNvPr>
          <p:cNvCxnSpPr>
            <a:cxnSpLocks/>
          </p:cNvCxnSpPr>
          <p:nvPr/>
        </p:nvCxnSpPr>
        <p:spPr>
          <a:xfrm>
            <a:off x="5200856" y="4226638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EFB02B-3ED1-4A4B-B43A-66FBD94A1516}"/>
              </a:ext>
            </a:extLst>
          </p:cNvPr>
          <p:cNvGrpSpPr/>
          <p:nvPr/>
        </p:nvGrpSpPr>
        <p:grpSpPr>
          <a:xfrm>
            <a:off x="5227891" y="5649385"/>
            <a:ext cx="944762" cy="882465"/>
            <a:chOff x="5133000" y="5589000"/>
            <a:chExt cx="2160000" cy="882465"/>
          </a:xfrm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A0936A78-341B-4D03-B778-972DE26FF50E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58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D9A1B1A4-EEF9-4D72-A91E-1EB5F818B476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88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56419A79-8D95-4460-9DB6-44583A2FBD8A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17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529B90AA-CCE2-4F9F-AB80-BFAB22AE2A12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47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2D216A4-C2C1-4E93-AAB9-15FB5EA320F0}"/>
              </a:ext>
            </a:extLst>
          </p:cNvPr>
          <p:cNvGrpSpPr/>
          <p:nvPr/>
        </p:nvGrpSpPr>
        <p:grpSpPr>
          <a:xfrm>
            <a:off x="6393000" y="5649385"/>
            <a:ext cx="944762" cy="882465"/>
            <a:chOff x="5133000" y="5589000"/>
            <a:chExt cx="2160000" cy="882465"/>
          </a:xfrm>
        </p:grpSpPr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5F46CFDF-91F3-43D9-8318-36D05C17F394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58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8096637-2DCC-4333-ACDA-15541BF6A275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88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98B45480-E1D3-4BF3-97F4-6D659982B695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17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7819C9A-B6FC-4B5F-88C3-C8D02C9A67EF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47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FF4E9ED-DE84-45A9-9AD5-BE5722013AC1}"/>
              </a:ext>
            </a:extLst>
          </p:cNvPr>
          <p:cNvGrpSpPr/>
          <p:nvPr/>
        </p:nvGrpSpPr>
        <p:grpSpPr>
          <a:xfrm>
            <a:off x="7575362" y="5649385"/>
            <a:ext cx="944762" cy="882465"/>
            <a:chOff x="5133000" y="5589000"/>
            <a:chExt cx="2160000" cy="882465"/>
          </a:xfrm>
        </p:grpSpPr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AB3A0BCE-6518-4FBB-B7B8-BDE7449ADC4F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58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746A5509-23A5-4495-85D1-D46AE163181A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88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40E3DF69-BA83-4AB7-AF8E-03004762DD7C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17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A6EA4CA-6017-43F8-92F8-79CE9138365D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47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4F4A48A-9B0A-4C7A-A8FF-5850297BEF48}"/>
              </a:ext>
            </a:extLst>
          </p:cNvPr>
          <p:cNvGrpSpPr/>
          <p:nvPr/>
        </p:nvGrpSpPr>
        <p:grpSpPr>
          <a:xfrm>
            <a:off x="8799227" y="5649385"/>
            <a:ext cx="944762" cy="882465"/>
            <a:chOff x="5133000" y="5589000"/>
            <a:chExt cx="2160000" cy="882465"/>
          </a:xfrm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7DCC0676-B643-46FB-A82F-2BCA00FCD7EA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58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1563D87D-9609-42CD-8B46-3B9D7BC970EB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88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40EB8F7F-7A31-44DF-A8FC-80A6C191F0F6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17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02E6227F-4B62-4195-9A94-6F30A32C3287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47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8414E413-0FEF-4FCD-AD52-7FD6DD2A6396}"/>
              </a:ext>
            </a:extLst>
          </p:cNvPr>
          <p:cNvCxnSpPr>
            <a:cxnSpLocks/>
          </p:cNvCxnSpPr>
          <p:nvPr/>
        </p:nvCxnSpPr>
        <p:spPr>
          <a:xfrm>
            <a:off x="6198645" y="3863763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53C479C3-2030-4A80-A15A-8D463C0D5471}"/>
              </a:ext>
            </a:extLst>
          </p:cNvPr>
          <p:cNvCxnSpPr>
            <a:cxnSpLocks/>
          </p:cNvCxnSpPr>
          <p:nvPr/>
        </p:nvCxnSpPr>
        <p:spPr>
          <a:xfrm>
            <a:off x="6198645" y="4223763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25E22CE-60C2-43BD-8A37-81F4BC34EF2B}"/>
              </a:ext>
            </a:extLst>
          </p:cNvPr>
          <p:cNvCxnSpPr>
            <a:cxnSpLocks/>
          </p:cNvCxnSpPr>
          <p:nvPr/>
        </p:nvCxnSpPr>
        <p:spPr>
          <a:xfrm>
            <a:off x="7196434" y="3860888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63965F0E-D2D1-47D6-B81F-611FDDFC429E}"/>
              </a:ext>
            </a:extLst>
          </p:cNvPr>
          <p:cNvCxnSpPr>
            <a:cxnSpLocks/>
          </p:cNvCxnSpPr>
          <p:nvPr/>
        </p:nvCxnSpPr>
        <p:spPr>
          <a:xfrm>
            <a:off x="7196434" y="4220888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>
            <a:extLst>
              <a:ext uri="{FF2B5EF4-FFF2-40B4-BE49-F238E27FC236}">
                <a16:creationId xmlns:a16="http://schemas.microsoft.com/office/drawing/2014/main" id="{A8F83F8C-FA49-448D-94D2-59F12E0F59D2}"/>
              </a:ext>
            </a:extLst>
          </p:cNvPr>
          <p:cNvSpPr/>
          <p:nvPr/>
        </p:nvSpPr>
        <p:spPr>
          <a:xfrm>
            <a:off x="5133000" y="2529000"/>
            <a:ext cx="306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E228EC2F-72FD-4CE6-B286-81F07D08005F}"/>
              </a:ext>
            </a:extLst>
          </p:cNvPr>
          <p:cNvSpPr txBox="1"/>
          <p:nvPr/>
        </p:nvSpPr>
        <p:spPr>
          <a:xfrm>
            <a:off x="8062823" y="2495015"/>
            <a:ext cx="121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10. What does this symbol indicate?</a:t>
            </a:r>
          </a:p>
        </p:txBody>
      </p: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587E6C77-0AF0-463E-B28A-263A7A503142}"/>
              </a:ext>
            </a:extLst>
          </p:cNvPr>
          <p:cNvGrpSpPr/>
          <p:nvPr/>
        </p:nvGrpSpPr>
        <p:grpSpPr>
          <a:xfrm>
            <a:off x="8286736" y="3359989"/>
            <a:ext cx="1440000" cy="882465"/>
            <a:chOff x="5133000" y="5589000"/>
            <a:chExt cx="2160000" cy="882465"/>
          </a:xfrm>
        </p:grpSpPr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6CBCCF2E-A69B-4166-B5A8-E448CDB662DA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58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BB9A05D3-686E-42F3-90C5-781FF71A2BCE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588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049F7C6B-CE46-4AA3-91A1-C99519EED68A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17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81560C56-6E12-4E36-B539-0A984E947D9C}"/>
                </a:ext>
              </a:extLst>
            </p:cNvPr>
            <p:cNvCxnSpPr>
              <a:cxnSpLocks/>
            </p:cNvCxnSpPr>
            <p:nvPr/>
          </p:nvCxnSpPr>
          <p:spPr>
            <a:xfrm>
              <a:off x="5133000" y="647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75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Hill</dc:creator>
  <cp:lastModifiedBy>Stephen Hill</cp:lastModifiedBy>
  <cp:revision>4</cp:revision>
  <cp:lastPrinted>2021-11-26T08:08:16Z</cp:lastPrinted>
  <dcterms:created xsi:type="dcterms:W3CDTF">2021-11-26T05:19:19Z</dcterms:created>
  <dcterms:modified xsi:type="dcterms:W3CDTF">2021-12-13T07:40:29Z</dcterms:modified>
</cp:coreProperties>
</file>