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5" r:id="rId2"/>
    <p:sldId id="382" r:id="rId3"/>
    <p:sldId id="287" r:id="rId4"/>
    <p:sldId id="276" r:id="rId5"/>
    <p:sldId id="288" r:id="rId6"/>
    <p:sldId id="291" r:id="rId7"/>
    <p:sldId id="308" r:id="rId8"/>
    <p:sldId id="313" r:id="rId9"/>
    <p:sldId id="310" r:id="rId10"/>
    <p:sldId id="384" r:id="rId11"/>
    <p:sldId id="294" r:id="rId12"/>
    <p:sldId id="309" r:id="rId13"/>
    <p:sldId id="297" r:id="rId14"/>
    <p:sldId id="315" r:id="rId15"/>
    <p:sldId id="316" r:id="rId16"/>
    <p:sldId id="257" r:id="rId17"/>
    <p:sldId id="3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81647"/>
    <a:srgbClr val="000000"/>
    <a:srgbClr val="FF99FF"/>
    <a:srgbClr val="CA5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9A263-0D70-4715-9FE8-B4F131144372}" v="2" dt="2021-12-09T06:44:37.7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6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T" userId="66fb41a4-fa09-4e1d-b7a6-d995167e9a8a" providerId="ADAL" clId="{E6113810-3D53-4AA1-9FA7-4727DAFFD337}"/>
    <pc:docChg chg="custSel addSld modSld sldOrd">
      <pc:chgData name="DT" userId="66fb41a4-fa09-4e1d-b7a6-d995167e9a8a" providerId="ADAL" clId="{E6113810-3D53-4AA1-9FA7-4727DAFFD337}" dt="2021-12-06T08:52:03.224" v="960"/>
      <pc:docMkLst>
        <pc:docMk/>
      </pc:docMkLst>
      <pc:sldChg chg="ord">
        <pc:chgData name="DT" userId="66fb41a4-fa09-4e1d-b7a6-d995167e9a8a" providerId="ADAL" clId="{E6113810-3D53-4AA1-9FA7-4727DAFFD337}" dt="2021-12-06T08:30:46.407" v="191"/>
        <pc:sldMkLst>
          <pc:docMk/>
          <pc:sldMk cId="2903215888" sldId="287"/>
        </pc:sldMkLst>
      </pc:sldChg>
      <pc:sldChg chg="modSp mod">
        <pc:chgData name="DT" userId="66fb41a4-fa09-4e1d-b7a6-d995167e9a8a" providerId="ADAL" clId="{E6113810-3D53-4AA1-9FA7-4727DAFFD337}" dt="2021-12-06T08:35:23.270" v="341" actId="1076"/>
        <pc:sldMkLst>
          <pc:docMk/>
          <pc:sldMk cId="842260833" sldId="288"/>
        </pc:sldMkLst>
        <pc:spChg chg="mod">
          <ac:chgData name="DT" userId="66fb41a4-fa09-4e1d-b7a6-d995167e9a8a" providerId="ADAL" clId="{E6113810-3D53-4AA1-9FA7-4727DAFFD337}" dt="2021-12-06T08:35:23.270" v="341" actId="1076"/>
          <ac:spMkLst>
            <pc:docMk/>
            <pc:sldMk cId="842260833" sldId="288"/>
            <ac:spMk id="6" creationId="{0736D1F7-1E14-45AF-828B-2CAC024A2CF2}"/>
          </ac:spMkLst>
        </pc:spChg>
      </pc:sldChg>
      <pc:sldChg chg="addSp delSp modSp">
        <pc:chgData name="DT" userId="66fb41a4-fa09-4e1d-b7a6-d995167e9a8a" providerId="ADAL" clId="{E6113810-3D53-4AA1-9FA7-4727DAFFD337}" dt="2021-12-06T08:43:01.687" v="521"/>
        <pc:sldMkLst>
          <pc:docMk/>
          <pc:sldMk cId="2497276461" sldId="291"/>
        </pc:sldMkLst>
        <pc:spChg chg="add del mod">
          <ac:chgData name="DT" userId="66fb41a4-fa09-4e1d-b7a6-d995167e9a8a" providerId="ADAL" clId="{E6113810-3D53-4AA1-9FA7-4727DAFFD337}" dt="2021-12-06T08:43:01.687" v="521"/>
          <ac:spMkLst>
            <pc:docMk/>
            <pc:sldMk cId="2497276461" sldId="291"/>
            <ac:spMk id="3" creationId="{3E457408-A3B3-479A-B305-EBD030BDE2CD}"/>
          </ac:spMkLst>
        </pc:spChg>
      </pc:sldChg>
      <pc:sldChg chg="addSp delSp modSp mod ord">
        <pc:chgData name="DT" userId="66fb41a4-fa09-4e1d-b7a6-d995167e9a8a" providerId="ADAL" clId="{E6113810-3D53-4AA1-9FA7-4727DAFFD337}" dt="2021-12-06T08:42:36.277" v="517"/>
        <pc:sldMkLst>
          <pc:docMk/>
          <pc:sldMk cId="856200919" sldId="310"/>
        </pc:sldMkLst>
        <pc:spChg chg="mod">
          <ac:chgData name="DT" userId="66fb41a4-fa09-4e1d-b7a6-d995167e9a8a" providerId="ADAL" clId="{E6113810-3D53-4AA1-9FA7-4727DAFFD337}" dt="2021-12-06T08:41:30.576" v="510" actId="1076"/>
          <ac:spMkLst>
            <pc:docMk/>
            <pc:sldMk cId="856200919" sldId="310"/>
            <ac:spMk id="6" creationId="{6714E751-BEDD-4533-A3BF-46808C43B4C9}"/>
          </ac:spMkLst>
        </pc:spChg>
        <pc:spChg chg="mod">
          <ac:chgData name="DT" userId="66fb41a4-fa09-4e1d-b7a6-d995167e9a8a" providerId="ADAL" clId="{E6113810-3D53-4AA1-9FA7-4727DAFFD337}" dt="2021-12-06T08:40:54.786" v="502" actId="1076"/>
          <ac:spMkLst>
            <pc:docMk/>
            <pc:sldMk cId="856200919" sldId="310"/>
            <ac:spMk id="7" creationId="{5902BBDF-F194-4A79-8B79-393517E7AC4C}"/>
          </ac:spMkLst>
        </pc:spChg>
        <pc:spChg chg="mod">
          <ac:chgData name="DT" userId="66fb41a4-fa09-4e1d-b7a6-d995167e9a8a" providerId="ADAL" clId="{E6113810-3D53-4AA1-9FA7-4727DAFFD337}" dt="2021-12-06T08:41:20.117" v="508" actId="1076"/>
          <ac:spMkLst>
            <pc:docMk/>
            <pc:sldMk cId="856200919" sldId="310"/>
            <ac:spMk id="8" creationId="{01E9CA23-A628-4DB6-8E0B-5446910720E4}"/>
          </ac:spMkLst>
        </pc:spChg>
        <pc:spChg chg="mod">
          <ac:chgData name="DT" userId="66fb41a4-fa09-4e1d-b7a6-d995167e9a8a" providerId="ADAL" clId="{E6113810-3D53-4AA1-9FA7-4727DAFFD337}" dt="2021-12-06T08:41:42.161" v="513" actId="1076"/>
          <ac:spMkLst>
            <pc:docMk/>
            <pc:sldMk cId="856200919" sldId="310"/>
            <ac:spMk id="10" creationId="{95F18626-CE7B-4581-8D13-4DF007300653}"/>
          </ac:spMkLst>
        </pc:spChg>
        <pc:spChg chg="mod">
          <ac:chgData name="DT" userId="66fb41a4-fa09-4e1d-b7a6-d995167e9a8a" providerId="ADAL" clId="{E6113810-3D53-4AA1-9FA7-4727DAFFD337}" dt="2021-12-06T08:41:25.308" v="509" actId="1076"/>
          <ac:spMkLst>
            <pc:docMk/>
            <pc:sldMk cId="856200919" sldId="310"/>
            <ac:spMk id="12" creationId="{91BED0E6-E068-4411-93EC-95B43EC5FE39}"/>
          </ac:spMkLst>
        </pc:spChg>
        <pc:spChg chg="add mod">
          <ac:chgData name="DT" userId="66fb41a4-fa09-4e1d-b7a6-d995167e9a8a" providerId="ADAL" clId="{E6113810-3D53-4AA1-9FA7-4727DAFFD337}" dt="2021-12-06T08:42:04.649" v="515" actId="1076"/>
          <ac:spMkLst>
            <pc:docMk/>
            <pc:sldMk cId="856200919" sldId="310"/>
            <ac:spMk id="13" creationId="{C2684F01-34C1-45C7-8B53-A8CF23EE5DF3}"/>
          </ac:spMkLst>
        </pc:spChg>
        <pc:picChg chg="mod">
          <ac:chgData name="DT" userId="66fb41a4-fa09-4e1d-b7a6-d995167e9a8a" providerId="ADAL" clId="{E6113810-3D53-4AA1-9FA7-4727DAFFD337}" dt="2021-12-06T08:41:44.260" v="514" actId="1076"/>
          <ac:picMkLst>
            <pc:docMk/>
            <pc:sldMk cId="856200919" sldId="310"/>
            <ac:picMk id="2" creationId="{EADF90E9-9E0F-42A3-A1FF-B3016FD5100C}"/>
          </ac:picMkLst>
        </pc:picChg>
        <pc:picChg chg="mod">
          <ac:chgData name="DT" userId="66fb41a4-fa09-4e1d-b7a6-d995167e9a8a" providerId="ADAL" clId="{E6113810-3D53-4AA1-9FA7-4727DAFFD337}" dt="2021-12-06T08:41:16.285" v="507" actId="14100"/>
          <ac:picMkLst>
            <pc:docMk/>
            <pc:sldMk cId="856200919" sldId="310"/>
            <ac:picMk id="3" creationId="{83FB2644-A182-489C-9689-2F68D8611D78}"/>
          </ac:picMkLst>
        </pc:picChg>
        <pc:picChg chg="mod">
          <ac:chgData name="DT" userId="66fb41a4-fa09-4e1d-b7a6-d995167e9a8a" providerId="ADAL" clId="{E6113810-3D53-4AA1-9FA7-4727DAFFD337}" dt="2021-12-06T08:41:14.091" v="506" actId="1076"/>
          <ac:picMkLst>
            <pc:docMk/>
            <pc:sldMk cId="856200919" sldId="310"/>
            <ac:picMk id="4" creationId="{8009FF12-1A2D-404F-A30C-001441C1E2A3}"/>
          </ac:picMkLst>
        </pc:picChg>
        <pc:picChg chg="mod">
          <ac:chgData name="DT" userId="66fb41a4-fa09-4e1d-b7a6-d995167e9a8a" providerId="ADAL" clId="{E6113810-3D53-4AA1-9FA7-4727DAFFD337}" dt="2021-12-06T08:41:38.746" v="512" actId="1076"/>
          <ac:picMkLst>
            <pc:docMk/>
            <pc:sldMk cId="856200919" sldId="310"/>
            <ac:picMk id="9" creationId="{903D683A-C4F4-4C01-9203-B423DE4FBABC}"/>
          </ac:picMkLst>
        </pc:picChg>
        <pc:picChg chg="mod">
          <ac:chgData name="DT" userId="66fb41a4-fa09-4e1d-b7a6-d995167e9a8a" providerId="ADAL" clId="{E6113810-3D53-4AA1-9FA7-4727DAFFD337}" dt="2021-12-06T08:41:10.042" v="503" actId="1076"/>
          <ac:picMkLst>
            <pc:docMk/>
            <pc:sldMk cId="856200919" sldId="310"/>
            <ac:picMk id="11" creationId="{2DB8E66F-5C49-4D22-BF20-65D9FA81BBBA}"/>
          </ac:picMkLst>
        </pc:picChg>
        <pc:picChg chg="add del mod">
          <ac:chgData name="DT" userId="66fb41a4-fa09-4e1d-b7a6-d995167e9a8a" providerId="ADAL" clId="{E6113810-3D53-4AA1-9FA7-4727DAFFD337}" dt="2021-12-06T08:40:33.380" v="496" actId="478"/>
          <ac:picMkLst>
            <pc:docMk/>
            <pc:sldMk cId="856200919" sldId="310"/>
            <ac:picMk id="14" creationId="{5B318075-2D5C-4A39-AFB8-7BC2944619EE}"/>
          </ac:picMkLst>
        </pc:picChg>
      </pc:sldChg>
      <pc:sldChg chg="ord">
        <pc:chgData name="DT" userId="66fb41a4-fa09-4e1d-b7a6-d995167e9a8a" providerId="ADAL" clId="{E6113810-3D53-4AA1-9FA7-4727DAFFD337}" dt="2021-12-06T08:52:03.224" v="960"/>
        <pc:sldMkLst>
          <pc:docMk/>
          <pc:sldMk cId="3874765046" sldId="312"/>
        </pc:sldMkLst>
      </pc:sldChg>
      <pc:sldChg chg="addSp modSp mod ord">
        <pc:chgData name="DT" userId="66fb41a4-fa09-4e1d-b7a6-d995167e9a8a" providerId="ADAL" clId="{E6113810-3D53-4AA1-9FA7-4727DAFFD337}" dt="2021-12-06T08:51:27.320" v="958" actId="1076"/>
        <pc:sldMkLst>
          <pc:docMk/>
          <pc:sldMk cId="4041860580" sldId="313"/>
        </pc:sldMkLst>
        <pc:spChg chg="mod">
          <ac:chgData name="DT" userId="66fb41a4-fa09-4e1d-b7a6-d995167e9a8a" providerId="ADAL" clId="{E6113810-3D53-4AA1-9FA7-4727DAFFD337}" dt="2021-12-06T08:50:45.370" v="907" actId="1076"/>
          <ac:spMkLst>
            <pc:docMk/>
            <pc:sldMk cId="4041860580" sldId="313"/>
            <ac:spMk id="3" creationId="{6F5E50E7-37B7-4206-BA75-47009875FEF6}"/>
          </ac:spMkLst>
        </pc:spChg>
        <pc:spChg chg="add mod">
          <ac:chgData name="DT" userId="66fb41a4-fa09-4e1d-b7a6-d995167e9a8a" providerId="ADAL" clId="{E6113810-3D53-4AA1-9FA7-4727DAFFD337}" dt="2021-12-06T08:51:27.320" v="958" actId="1076"/>
          <ac:spMkLst>
            <pc:docMk/>
            <pc:sldMk cId="4041860580" sldId="313"/>
            <ac:spMk id="4" creationId="{00BEFD4F-46EB-40F2-BA6F-B032CC496565}"/>
          </ac:spMkLst>
        </pc:spChg>
      </pc:sldChg>
      <pc:sldChg chg="modSp mod">
        <pc:chgData name="DT" userId="66fb41a4-fa09-4e1d-b7a6-d995167e9a8a" providerId="ADAL" clId="{E6113810-3D53-4AA1-9FA7-4727DAFFD337}" dt="2021-12-06T08:32:12.052" v="335" actId="1582"/>
        <pc:sldMkLst>
          <pc:docMk/>
          <pc:sldMk cId="2415529279" sldId="314"/>
        </pc:sldMkLst>
        <pc:spChg chg="mod">
          <ac:chgData name="DT" userId="66fb41a4-fa09-4e1d-b7a6-d995167e9a8a" providerId="ADAL" clId="{E6113810-3D53-4AA1-9FA7-4727DAFFD337}" dt="2021-12-06T08:32:00.094" v="334" actId="1076"/>
          <ac:spMkLst>
            <pc:docMk/>
            <pc:sldMk cId="2415529279" sldId="314"/>
            <ac:spMk id="6" creationId="{8A3EF6C2-2531-4B2D-8C91-BA0CFB1BFC85}"/>
          </ac:spMkLst>
        </pc:spChg>
        <pc:spChg chg="mod">
          <ac:chgData name="DT" userId="66fb41a4-fa09-4e1d-b7a6-d995167e9a8a" providerId="ADAL" clId="{E6113810-3D53-4AA1-9FA7-4727DAFFD337}" dt="2021-12-06T08:32:12.052" v="335" actId="1582"/>
          <ac:spMkLst>
            <pc:docMk/>
            <pc:sldMk cId="2415529279" sldId="314"/>
            <ac:spMk id="11" creationId="{FB864FE0-BC7A-4FDF-8387-1EE6517AC3B4}"/>
          </ac:spMkLst>
        </pc:spChg>
      </pc:sldChg>
      <pc:sldChg chg="modSp mod">
        <pc:chgData name="DT" userId="66fb41a4-fa09-4e1d-b7a6-d995167e9a8a" providerId="ADAL" clId="{E6113810-3D53-4AA1-9FA7-4727DAFFD337}" dt="2021-12-06T08:30:39.255" v="189" actId="14100"/>
        <pc:sldMkLst>
          <pc:docMk/>
          <pc:sldMk cId="3584710418" sldId="382"/>
        </pc:sldMkLst>
        <pc:spChg chg="mod ord">
          <ac:chgData name="DT" userId="66fb41a4-fa09-4e1d-b7a6-d995167e9a8a" providerId="ADAL" clId="{E6113810-3D53-4AA1-9FA7-4727DAFFD337}" dt="2021-12-06T08:30:39.255" v="189" actId="14100"/>
          <ac:spMkLst>
            <pc:docMk/>
            <pc:sldMk cId="3584710418" sldId="382"/>
            <ac:spMk id="4" creationId="{BFD59399-03E9-4F2F-9D89-1FBA99C0244E}"/>
          </ac:spMkLst>
        </pc:spChg>
        <pc:spChg chg="mod">
          <ac:chgData name="DT" userId="66fb41a4-fa09-4e1d-b7a6-d995167e9a8a" providerId="ADAL" clId="{E6113810-3D53-4AA1-9FA7-4727DAFFD337}" dt="2021-12-06T08:30:23.226" v="185" actId="1076"/>
          <ac:spMkLst>
            <pc:docMk/>
            <pc:sldMk cId="3584710418" sldId="382"/>
            <ac:spMk id="6" creationId="{4CFC46C5-DE5A-4449-AB17-18DEDC0708A3}"/>
          </ac:spMkLst>
        </pc:spChg>
        <pc:graphicFrameChg chg="mod modGraphic">
          <ac:chgData name="DT" userId="66fb41a4-fa09-4e1d-b7a6-d995167e9a8a" providerId="ADAL" clId="{E6113810-3D53-4AA1-9FA7-4727DAFFD337}" dt="2021-12-06T08:30:10.134" v="181" actId="1076"/>
          <ac:graphicFrameMkLst>
            <pc:docMk/>
            <pc:sldMk cId="3584710418" sldId="382"/>
            <ac:graphicFrameMk id="5" creationId="{B5228052-19DD-4AE2-8430-1AB327624A68}"/>
          </ac:graphicFrameMkLst>
        </pc:graphicFrameChg>
      </pc:sldChg>
      <pc:sldChg chg="modSp mod">
        <pc:chgData name="DT" userId="66fb41a4-fa09-4e1d-b7a6-d995167e9a8a" providerId="ADAL" clId="{E6113810-3D53-4AA1-9FA7-4727DAFFD337}" dt="2021-12-06T08:44:05.127" v="553" actId="1076"/>
        <pc:sldMkLst>
          <pc:docMk/>
          <pc:sldMk cId="19895305" sldId="383"/>
        </pc:sldMkLst>
        <pc:spChg chg="mod">
          <ac:chgData name="DT" userId="66fb41a4-fa09-4e1d-b7a6-d995167e9a8a" providerId="ADAL" clId="{E6113810-3D53-4AA1-9FA7-4727DAFFD337}" dt="2021-12-06T08:44:05.127" v="553" actId="1076"/>
          <ac:spMkLst>
            <pc:docMk/>
            <pc:sldMk cId="19895305" sldId="383"/>
            <ac:spMk id="2" creationId="{AABD511D-C47A-4849-856C-D2917D6D5174}"/>
          </ac:spMkLst>
        </pc:spChg>
      </pc:sldChg>
      <pc:sldChg chg="addSp delSp modSp add mod ord">
        <pc:chgData name="DT" userId="66fb41a4-fa09-4e1d-b7a6-d995167e9a8a" providerId="ADAL" clId="{E6113810-3D53-4AA1-9FA7-4727DAFFD337}" dt="2021-12-06T08:48:58.983" v="875" actId="113"/>
        <pc:sldMkLst>
          <pc:docMk/>
          <pc:sldMk cId="1891868835" sldId="384"/>
        </pc:sldMkLst>
        <pc:spChg chg="mod">
          <ac:chgData name="DT" userId="66fb41a4-fa09-4e1d-b7a6-d995167e9a8a" providerId="ADAL" clId="{E6113810-3D53-4AA1-9FA7-4727DAFFD337}" dt="2021-12-06T08:48:58.983" v="875" actId="113"/>
          <ac:spMkLst>
            <pc:docMk/>
            <pc:sldMk cId="1891868835" sldId="384"/>
            <ac:spMk id="4" creationId="{41F6D2A9-DE8F-44E0-A93A-84355EEE13A0}"/>
          </ac:spMkLst>
        </pc:spChg>
        <pc:picChg chg="add del mod">
          <ac:chgData name="DT" userId="66fb41a4-fa09-4e1d-b7a6-d995167e9a8a" providerId="ADAL" clId="{E6113810-3D53-4AA1-9FA7-4727DAFFD337}" dt="2021-12-06T08:47:44.846" v="782" actId="478"/>
          <ac:picMkLst>
            <pc:docMk/>
            <pc:sldMk cId="1891868835" sldId="384"/>
            <ac:picMk id="3" creationId="{121944F3-8222-4088-AAB6-A1AFCB6B2EA6}"/>
          </ac:picMkLst>
        </pc:picChg>
      </pc:sldChg>
    </pc:docChg>
  </pc:docChgLst>
  <pc:docChgLst>
    <pc:chgData name="Stephen Hill" userId="8fe0d139-5496-4f6a-8181-845081540b32" providerId="ADAL" clId="{9601278D-0E02-4281-A451-2D84C50F1F49}"/>
    <pc:docChg chg="undo custSel addSld delSld modSld sldOrd">
      <pc:chgData name="Stephen Hill" userId="8fe0d139-5496-4f6a-8181-845081540b32" providerId="ADAL" clId="{9601278D-0E02-4281-A451-2D84C50F1F49}" dt="2021-12-06T11:27:29.270" v="1508" actId="20577"/>
      <pc:docMkLst>
        <pc:docMk/>
      </pc:docMkLst>
      <pc:sldChg chg="addSp modSp add mod ord">
        <pc:chgData name="Stephen Hill" userId="8fe0d139-5496-4f6a-8181-845081540b32" providerId="ADAL" clId="{9601278D-0E02-4281-A451-2D84C50F1F49}" dt="2021-12-06T09:58:37.599" v="160"/>
        <pc:sldMkLst>
          <pc:docMk/>
          <pc:sldMk cId="817505327" sldId="257"/>
        </pc:sldMkLst>
        <pc:spChg chg="add mod ord">
          <ac:chgData name="Stephen Hill" userId="8fe0d139-5496-4f6a-8181-845081540b32" providerId="ADAL" clId="{9601278D-0E02-4281-A451-2D84C50F1F49}" dt="2021-12-06T09:57:27.724" v="7" actId="167"/>
          <ac:spMkLst>
            <pc:docMk/>
            <pc:sldMk cId="817505327" sldId="257"/>
            <ac:spMk id="3" creationId="{9AFD7E68-3873-4965-946E-765BCB61AF25}"/>
          </ac:spMkLst>
        </pc:spChg>
        <pc:spChg chg="add mod">
          <ac:chgData name="Stephen Hill" userId="8fe0d139-5496-4f6a-8181-845081540b32" providerId="ADAL" clId="{9601278D-0E02-4281-A451-2D84C50F1F49}" dt="2021-12-06T09:58:28.155" v="158" actId="1038"/>
          <ac:spMkLst>
            <pc:docMk/>
            <pc:sldMk cId="817505327" sldId="257"/>
            <ac:spMk id="87" creationId="{C554CE31-BF3A-4C77-959C-0786834DEDA1}"/>
          </ac:spMkLst>
        </pc:spChg>
      </pc:sldChg>
      <pc:sldChg chg="del">
        <pc:chgData name="Stephen Hill" userId="8fe0d139-5496-4f6a-8181-845081540b32" providerId="ADAL" clId="{9601278D-0E02-4281-A451-2D84C50F1F49}" dt="2021-12-06T09:56:55.316" v="0" actId="47"/>
        <pc:sldMkLst>
          <pc:docMk/>
          <pc:sldMk cId="3874765046" sldId="312"/>
        </pc:sldMkLst>
      </pc:sldChg>
      <pc:sldChg chg="add del">
        <pc:chgData name="Stephen Hill" userId="8fe0d139-5496-4f6a-8181-845081540b32" providerId="ADAL" clId="{9601278D-0E02-4281-A451-2D84C50F1F49}" dt="2021-12-06T10:37:43.137" v="163" actId="47"/>
        <pc:sldMkLst>
          <pc:docMk/>
          <pc:sldMk cId="2415529279" sldId="314"/>
        </pc:sldMkLst>
      </pc:sldChg>
      <pc:sldChg chg="del">
        <pc:chgData name="Stephen Hill" userId="8fe0d139-5496-4f6a-8181-845081540b32" providerId="ADAL" clId="{9601278D-0E02-4281-A451-2D84C50F1F49}" dt="2021-12-06T09:56:57.971" v="1" actId="47"/>
        <pc:sldMkLst>
          <pc:docMk/>
          <pc:sldMk cId="357760351" sldId="317"/>
        </pc:sldMkLst>
      </pc:sldChg>
      <pc:sldChg chg="addSp delSp modSp new mod ord">
        <pc:chgData name="Stephen Hill" userId="8fe0d139-5496-4f6a-8181-845081540b32" providerId="ADAL" clId="{9601278D-0E02-4281-A451-2D84C50F1F49}" dt="2021-12-06T11:12:27.132" v="944" actId="14100"/>
        <pc:sldMkLst>
          <pc:docMk/>
          <pc:sldMk cId="2461254483" sldId="385"/>
        </pc:sldMkLst>
        <pc:spChg chg="add mod">
          <ac:chgData name="Stephen Hill" userId="8fe0d139-5496-4f6a-8181-845081540b32" providerId="ADAL" clId="{9601278D-0E02-4281-A451-2D84C50F1F49}" dt="2021-12-06T11:12:27.132" v="944" actId="14100"/>
          <ac:spMkLst>
            <pc:docMk/>
            <pc:sldMk cId="2461254483" sldId="385"/>
            <ac:spMk id="2" creationId="{F15FA94B-7341-4A20-9321-9E96BFEF9EEC}"/>
          </ac:spMkLst>
        </pc:spChg>
        <pc:spChg chg="add mod">
          <ac:chgData name="Stephen Hill" userId="8fe0d139-5496-4f6a-8181-845081540b32" providerId="ADAL" clId="{9601278D-0E02-4281-A451-2D84C50F1F49}" dt="2021-12-06T10:46:46.228" v="325" actId="1076"/>
          <ac:spMkLst>
            <pc:docMk/>
            <pc:sldMk cId="2461254483" sldId="385"/>
            <ac:spMk id="5" creationId="{D3521E43-A874-443A-B2AE-38A70303A609}"/>
          </ac:spMkLst>
        </pc:spChg>
        <pc:spChg chg="add del mod">
          <ac:chgData name="Stephen Hill" userId="8fe0d139-5496-4f6a-8181-845081540b32" providerId="ADAL" clId="{9601278D-0E02-4281-A451-2D84C50F1F49}" dt="2021-12-06T10:48:32.914" v="386" actId="478"/>
          <ac:spMkLst>
            <pc:docMk/>
            <pc:sldMk cId="2461254483" sldId="385"/>
            <ac:spMk id="6" creationId="{BE597DC2-8EA8-4D16-9F1A-298E65CAB063}"/>
          </ac:spMkLst>
        </pc:spChg>
        <pc:spChg chg="add del mod">
          <ac:chgData name="Stephen Hill" userId="8fe0d139-5496-4f6a-8181-845081540b32" providerId="ADAL" clId="{9601278D-0E02-4281-A451-2D84C50F1F49}" dt="2021-12-06T10:48:32.914" v="386" actId="478"/>
          <ac:spMkLst>
            <pc:docMk/>
            <pc:sldMk cId="2461254483" sldId="385"/>
            <ac:spMk id="7" creationId="{FEF74ADD-7227-43B9-83AD-79904B95AABB}"/>
          </ac:spMkLst>
        </pc:spChg>
        <pc:spChg chg="add del mod">
          <ac:chgData name="Stephen Hill" userId="8fe0d139-5496-4f6a-8181-845081540b32" providerId="ADAL" clId="{9601278D-0E02-4281-A451-2D84C50F1F49}" dt="2021-12-06T10:48:32.914" v="386" actId="478"/>
          <ac:spMkLst>
            <pc:docMk/>
            <pc:sldMk cId="2461254483" sldId="385"/>
            <ac:spMk id="8" creationId="{9FD65E92-DAFA-426C-BBE5-BB315BBE1403}"/>
          </ac:spMkLst>
        </pc:spChg>
        <pc:spChg chg="add mod">
          <ac:chgData name="Stephen Hill" userId="8fe0d139-5496-4f6a-8181-845081540b32" providerId="ADAL" clId="{9601278D-0E02-4281-A451-2D84C50F1F49}" dt="2021-12-06T10:48:00.017" v="384" actId="1076"/>
          <ac:spMkLst>
            <pc:docMk/>
            <pc:sldMk cId="2461254483" sldId="385"/>
            <ac:spMk id="9" creationId="{73358D47-E9FC-4863-B1CA-711C8D701098}"/>
          </ac:spMkLst>
        </pc:spChg>
        <pc:spChg chg="add mod">
          <ac:chgData name="Stephen Hill" userId="8fe0d139-5496-4f6a-8181-845081540b32" providerId="ADAL" clId="{9601278D-0E02-4281-A451-2D84C50F1F49}" dt="2021-12-06T10:52:17.876" v="537" actId="1076"/>
          <ac:spMkLst>
            <pc:docMk/>
            <pc:sldMk cId="2461254483" sldId="385"/>
            <ac:spMk id="14" creationId="{C3282280-B438-4837-9364-725D25B0FEA9}"/>
          </ac:spMkLst>
        </pc:spChg>
        <pc:spChg chg="add mod">
          <ac:chgData name="Stephen Hill" userId="8fe0d139-5496-4f6a-8181-845081540b32" providerId="ADAL" clId="{9601278D-0E02-4281-A451-2D84C50F1F49}" dt="2021-12-06T10:52:21.258" v="538" actId="1076"/>
          <ac:spMkLst>
            <pc:docMk/>
            <pc:sldMk cId="2461254483" sldId="385"/>
            <ac:spMk id="15" creationId="{E8A482BC-8B87-41D6-A875-0ED81B70C284}"/>
          </ac:spMkLst>
        </pc:spChg>
        <pc:spChg chg="add del mod">
          <ac:chgData name="Stephen Hill" userId="8fe0d139-5496-4f6a-8181-845081540b32" providerId="ADAL" clId="{9601278D-0E02-4281-A451-2D84C50F1F49}" dt="2021-12-06T10:51:06.454" v="466" actId="478"/>
          <ac:spMkLst>
            <pc:docMk/>
            <pc:sldMk cId="2461254483" sldId="385"/>
            <ac:spMk id="16" creationId="{D7D91147-7B41-4739-BF3C-3445F6B3B333}"/>
          </ac:spMkLst>
        </pc:spChg>
        <pc:spChg chg="add mod">
          <ac:chgData name="Stephen Hill" userId="8fe0d139-5496-4f6a-8181-845081540b32" providerId="ADAL" clId="{9601278D-0E02-4281-A451-2D84C50F1F49}" dt="2021-12-06T10:55:24.055" v="553" actId="1582"/>
          <ac:spMkLst>
            <pc:docMk/>
            <pc:sldMk cId="2461254483" sldId="385"/>
            <ac:spMk id="17" creationId="{2C4E69D3-A954-40F1-AC80-764370A7EF67}"/>
          </ac:spMkLst>
        </pc:spChg>
        <pc:picChg chg="add del mod modCrop">
          <ac:chgData name="Stephen Hill" userId="8fe0d139-5496-4f6a-8181-845081540b32" providerId="ADAL" clId="{9601278D-0E02-4281-A451-2D84C50F1F49}" dt="2021-12-06T10:48:32.914" v="386" actId="478"/>
          <ac:picMkLst>
            <pc:docMk/>
            <pc:sldMk cId="2461254483" sldId="385"/>
            <ac:picMk id="4" creationId="{B7AD1069-797E-4B38-BD6D-B881C341E43B}"/>
          </ac:picMkLst>
        </pc:picChg>
        <pc:picChg chg="add del">
          <ac:chgData name="Stephen Hill" userId="8fe0d139-5496-4f6a-8181-845081540b32" providerId="ADAL" clId="{9601278D-0E02-4281-A451-2D84C50F1F49}" dt="2021-12-06T10:48:38.910" v="388" actId="478"/>
          <ac:picMkLst>
            <pc:docMk/>
            <pc:sldMk cId="2461254483" sldId="385"/>
            <ac:picMk id="11" creationId="{1A9D66E6-6700-4C69-8BC5-96C6A20EAF98}"/>
          </ac:picMkLst>
        </pc:picChg>
        <pc:picChg chg="add mod modCrop">
          <ac:chgData name="Stephen Hill" userId="8fe0d139-5496-4f6a-8181-845081540b32" providerId="ADAL" clId="{9601278D-0E02-4281-A451-2D84C50F1F49}" dt="2021-12-06T10:52:12.921" v="536" actId="1076"/>
          <ac:picMkLst>
            <pc:docMk/>
            <pc:sldMk cId="2461254483" sldId="385"/>
            <ac:picMk id="13" creationId="{618294D5-2AF5-4593-819F-A40E8ECB7E5D}"/>
          </ac:picMkLst>
        </pc:picChg>
      </pc:sldChg>
      <pc:sldChg chg="addSp delSp modSp add mod">
        <pc:chgData name="Stephen Hill" userId="8fe0d139-5496-4f6a-8181-845081540b32" providerId="ADAL" clId="{9601278D-0E02-4281-A451-2D84C50F1F49}" dt="2021-12-06T11:27:29.270" v="1508" actId="20577"/>
        <pc:sldMkLst>
          <pc:docMk/>
          <pc:sldMk cId="3018279314" sldId="386"/>
        </pc:sldMkLst>
        <pc:spChg chg="del">
          <ac:chgData name="Stephen Hill" userId="8fe0d139-5496-4f6a-8181-845081540b32" providerId="ADAL" clId="{9601278D-0E02-4281-A451-2D84C50F1F49}" dt="2021-12-06T11:07:41.907" v="710" actId="478"/>
          <ac:spMkLst>
            <pc:docMk/>
            <pc:sldMk cId="3018279314" sldId="386"/>
            <ac:spMk id="2" creationId="{F15FA94B-7341-4A20-9321-9E96BFEF9EEC}"/>
          </ac:spMkLst>
        </pc:spChg>
        <pc:spChg chg="del">
          <ac:chgData name="Stephen Hill" userId="8fe0d139-5496-4f6a-8181-845081540b32" providerId="ADAL" clId="{9601278D-0E02-4281-A451-2D84C50F1F49}" dt="2021-12-06T11:07:47.228" v="712" actId="478"/>
          <ac:spMkLst>
            <pc:docMk/>
            <pc:sldMk cId="3018279314" sldId="386"/>
            <ac:spMk id="5" creationId="{D3521E43-A874-443A-B2AE-38A70303A609}"/>
          </ac:spMkLst>
        </pc:spChg>
        <pc:spChg chg="mod">
          <ac:chgData name="Stephen Hill" userId="8fe0d139-5496-4f6a-8181-845081540b32" providerId="ADAL" clId="{9601278D-0E02-4281-A451-2D84C50F1F49}" dt="2021-12-06T11:09:22.091" v="720" actId="1076"/>
          <ac:spMkLst>
            <pc:docMk/>
            <pc:sldMk cId="3018279314" sldId="386"/>
            <ac:spMk id="6" creationId="{BE597DC2-8EA8-4D16-9F1A-298E65CAB063}"/>
          </ac:spMkLst>
        </pc:spChg>
        <pc:spChg chg="mod">
          <ac:chgData name="Stephen Hill" userId="8fe0d139-5496-4f6a-8181-845081540b32" providerId="ADAL" clId="{9601278D-0E02-4281-A451-2D84C50F1F49}" dt="2021-12-06T11:09:22.091" v="720" actId="1076"/>
          <ac:spMkLst>
            <pc:docMk/>
            <pc:sldMk cId="3018279314" sldId="386"/>
            <ac:spMk id="7" creationId="{FEF74ADD-7227-43B9-83AD-79904B95AABB}"/>
          </ac:spMkLst>
        </pc:spChg>
        <pc:spChg chg="mod">
          <ac:chgData name="Stephen Hill" userId="8fe0d139-5496-4f6a-8181-845081540b32" providerId="ADAL" clId="{9601278D-0E02-4281-A451-2D84C50F1F49}" dt="2021-12-06T11:09:22.091" v="720" actId="1076"/>
          <ac:spMkLst>
            <pc:docMk/>
            <pc:sldMk cId="3018279314" sldId="386"/>
            <ac:spMk id="8" creationId="{9FD65E92-DAFA-426C-BBE5-BB315BBE1403}"/>
          </ac:spMkLst>
        </pc:spChg>
        <pc:spChg chg="del">
          <ac:chgData name="Stephen Hill" userId="8fe0d139-5496-4f6a-8181-845081540b32" providerId="ADAL" clId="{9601278D-0E02-4281-A451-2D84C50F1F49}" dt="2021-12-06T11:07:44.772" v="711" actId="478"/>
          <ac:spMkLst>
            <pc:docMk/>
            <pc:sldMk cId="3018279314" sldId="386"/>
            <ac:spMk id="9" creationId="{73358D47-E9FC-4863-B1CA-711C8D701098}"/>
          </ac:spMkLst>
        </pc:spChg>
        <pc:spChg chg="add mod">
          <ac:chgData name="Stephen Hill" userId="8fe0d139-5496-4f6a-8181-845081540b32" providerId="ADAL" clId="{9601278D-0E02-4281-A451-2D84C50F1F49}" dt="2021-12-06T11:09:22.091" v="720" actId="1076"/>
          <ac:spMkLst>
            <pc:docMk/>
            <pc:sldMk cId="3018279314" sldId="386"/>
            <ac:spMk id="10" creationId="{285BF0CB-E0DF-4D5A-A9A1-F2AF37BFCBEA}"/>
          </ac:spMkLst>
        </pc:spChg>
        <pc:spChg chg="add mod">
          <ac:chgData name="Stephen Hill" userId="8fe0d139-5496-4f6a-8181-845081540b32" providerId="ADAL" clId="{9601278D-0E02-4281-A451-2D84C50F1F49}" dt="2021-12-06T11:09:22.091" v="720" actId="1076"/>
          <ac:spMkLst>
            <pc:docMk/>
            <pc:sldMk cId="3018279314" sldId="386"/>
            <ac:spMk id="11" creationId="{EC18AA53-D257-476B-9435-44894D3BA72C}"/>
          </ac:spMkLst>
        </pc:spChg>
        <pc:spChg chg="add mod ord">
          <ac:chgData name="Stephen Hill" userId="8fe0d139-5496-4f6a-8181-845081540b32" providerId="ADAL" clId="{9601278D-0E02-4281-A451-2D84C50F1F49}" dt="2021-12-06T11:27:26.900" v="1507" actId="20577"/>
          <ac:spMkLst>
            <pc:docMk/>
            <pc:sldMk cId="3018279314" sldId="386"/>
            <ac:spMk id="12" creationId="{7729BE2D-61EB-48E6-AC2C-039255A8C712}"/>
          </ac:spMkLst>
        </pc:spChg>
        <pc:spChg chg="add del mod">
          <ac:chgData name="Stephen Hill" userId="8fe0d139-5496-4f6a-8181-845081540b32" providerId="ADAL" clId="{9601278D-0E02-4281-A451-2D84C50F1F49}" dt="2021-12-06T11:23:49.687" v="1336" actId="478"/>
          <ac:spMkLst>
            <pc:docMk/>
            <pc:sldMk cId="3018279314" sldId="386"/>
            <ac:spMk id="13" creationId="{E5852CE8-AFB1-451A-BC01-639F13D6CAA2}"/>
          </ac:spMkLst>
        </pc:spChg>
        <pc:spChg chg="add mod">
          <ac:chgData name="Stephen Hill" userId="8fe0d139-5496-4f6a-8181-845081540b32" providerId="ADAL" clId="{9601278D-0E02-4281-A451-2D84C50F1F49}" dt="2021-12-06T11:26:47.138" v="1502" actId="1076"/>
          <ac:spMkLst>
            <pc:docMk/>
            <pc:sldMk cId="3018279314" sldId="386"/>
            <ac:spMk id="14" creationId="{E497EACB-AC1B-4C90-99BC-EF8060E19D94}"/>
          </ac:spMkLst>
        </pc:spChg>
        <pc:spChg chg="add del mod">
          <ac:chgData name="Stephen Hill" userId="8fe0d139-5496-4f6a-8181-845081540b32" providerId="ADAL" clId="{9601278D-0E02-4281-A451-2D84C50F1F49}" dt="2021-12-06T11:12:38.780" v="947" actId="21"/>
          <ac:spMkLst>
            <pc:docMk/>
            <pc:sldMk cId="3018279314" sldId="386"/>
            <ac:spMk id="16" creationId="{F05513F2-1A6C-44BC-9471-E7562C824D52}"/>
          </ac:spMkLst>
        </pc:spChg>
        <pc:spChg chg="add mod">
          <ac:chgData name="Stephen Hill" userId="8fe0d139-5496-4f6a-8181-845081540b32" providerId="ADAL" clId="{9601278D-0E02-4281-A451-2D84C50F1F49}" dt="2021-12-06T11:23:44.794" v="1334" actId="14100"/>
          <ac:spMkLst>
            <pc:docMk/>
            <pc:sldMk cId="3018279314" sldId="386"/>
            <ac:spMk id="17" creationId="{F92F889D-757F-4B7A-A09A-6B6974FC2DA5}"/>
          </ac:spMkLst>
        </pc:spChg>
        <pc:spChg chg="add mod">
          <ac:chgData name="Stephen Hill" userId="8fe0d139-5496-4f6a-8181-845081540b32" providerId="ADAL" clId="{9601278D-0E02-4281-A451-2D84C50F1F49}" dt="2021-12-06T11:24:14.470" v="1341" actId="1076"/>
          <ac:spMkLst>
            <pc:docMk/>
            <pc:sldMk cId="3018279314" sldId="386"/>
            <ac:spMk id="18" creationId="{8BB2E62E-DEF0-475A-B267-0D389677089C}"/>
          </ac:spMkLst>
        </pc:spChg>
        <pc:spChg chg="add mod">
          <ac:chgData name="Stephen Hill" userId="8fe0d139-5496-4f6a-8181-845081540b32" providerId="ADAL" clId="{9601278D-0E02-4281-A451-2D84C50F1F49}" dt="2021-12-06T11:26:19.408" v="1499" actId="14100"/>
          <ac:spMkLst>
            <pc:docMk/>
            <pc:sldMk cId="3018279314" sldId="386"/>
            <ac:spMk id="19" creationId="{8CAFB785-34A6-4530-B6BE-DABA2EBDCFA6}"/>
          </ac:spMkLst>
        </pc:spChg>
        <pc:spChg chg="add mod">
          <ac:chgData name="Stephen Hill" userId="8fe0d139-5496-4f6a-8181-845081540b32" providerId="ADAL" clId="{9601278D-0E02-4281-A451-2D84C50F1F49}" dt="2021-12-06T11:27:29.270" v="1508" actId="20577"/>
          <ac:spMkLst>
            <pc:docMk/>
            <pc:sldMk cId="3018279314" sldId="386"/>
            <ac:spMk id="20" creationId="{7C5A4264-E42A-4C30-B34D-C70CE67DEEC1}"/>
          </ac:spMkLst>
        </pc:spChg>
        <pc:picChg chg="mod modCrop">
          <ac:chgData name="Stephen Hill" userId="8fe0d139-5496-4f6a-8181-845081540b32" providerId="ADAL" clId="{9601278D-0E02-4281-A451-2D84C50F1F49}" dt="2021-12-06T11:09:22.091" v="720" actId="1076"/>
          <ac:picMkLst>
            <pc:docMk/>
            <pc:sldMk cId="3018279314" sldId="386"/>
            <ac:picMk id="4" creationId="{B7AD1069-797E-4B38-BD6D-B881C341E43B}"/>
          </ac:picMkLst>
        </pc:picChg>
        <pc:picChg chg="add del mod">
          <ac:chgData name="Stephen Hill" userId="8fe0d139-5496-4f6a-8181-845081540b32" providerId="ADAL" clId="{9601278D-0E02-4281-A451-2D84C50F1F49}" dt="2021-12-06T11:09:13.867" v="719" actId="478"/>
          <ac:picMkLst>
            <pc:docMk/>
            <pc:sldMk cId="3018279314" sldId="386"/>
            <ac:picMk id="15" creationId="{B4AD0B28-7230-4634-9FB0-33D1979EDBC7}"/>
          </ac:picMkLst>
        </pc:picChg>
      </pc:sldChg>
      <pc:sldChg chg="addSp modSp new mod">
        <pc:chgData name="Stephen Hill" userId="8fe0d139-5496-4f6a-8181-845081540b32" providerId="ADAL" clId="{9601278D-0E02-4281-A451-2D84C50F1F49}" dt="2021-12-06T11:27:02.306" v="1505" actId="14100"/>
        <pc:sldMkLst>
          <pc:docMk/>
          <pc:sldMk cId="1882619937" sldId="387"/>
        </pc:sldMkLst>
        <pc:spChg chg="add mod">
          <ac:chgData name="Stephen Hill" userId="8fe0d139-5496-4f6a-8181-845081540b32" providerId="ADAL" clId="{9601278D-0E02-4281-A451-2D84C50F1F49}" dt="2021-12-06T11:10:21.053" v="729" actId="1076"/>
          <ac:spMkLst>
            <pc:docMk/>
            <pc:sldMk cId="1882619937" sldId="387"/>
            <ac:spMk id="4" creationId="{CEAC1152-ECB2-4C1C-8CBE-161AB0B44705}"/>
          </ac:spMkLst>
        </pc:spChg>
        <pc:spChg chg="add mod">
          <ac:chgData name="Stephen Hill" userId="8fe0d139-5496-4f6a-8181-845081540b32" providerId="ADAL" clId="{9601278D-0E02-4281-A451-2D84C50F1F49}" dt="2021-12-06T11:13:01.673" v="981" actId="20577"/>
          <ac:spMkLst>
            <pc:docMk/>
            <pc:sldMk cId="1882619937" sldId="387"/>
            <ac:spMk id="5" creationId="{7D1CEDF8-ECC2-4ECD-9115-EA871FB45460}"/>
          </ac:spMkLst>
        </pc:spChg>
        <pc:spChg chg="add mod">
          <ac:chgData name="Stephen Hill" userId="8fe0d139-5496-4f6a-8181-845081540b32" providerId="ADAL" clId="{9601278D-0E02-4281-A451-2D84C50F1F49}" dt="2021-12-06T11:11:50.425" v="874" actId="5793"/>
          <ac:spMkLst>
            <pc:docMk/>
            <pc:sldMk cId="1882619937" sldId="387"/>
            <ac:spMk id="6" creationId="{1B076F28-BB8D-4BED-B48D-049F0584B190}"/>
          </ac:spMkLst>
        </pc:spChg>
        <pc:spChg chg="add mod">
          <ac:chgData name="Stephen Hill" userId="8fe0d139-5496-4f6a-8181-845081540b32" providerId="ADAL" clId="{9601278D-0E02-4281-A451-2D84C50F1F49}" dt="2021-12-06T11:11:36.461" v="834" actId="1076"/>
          <ac:spMkLst>
            <pc:docMk/>
            <pc:sldMk cId="1882619937" sldId="387"/>
            <ac:spMk id="7" creationId="{56A7B807-3E1B-4282-B297-82B9C0F03CA6}"/>
          </ac:spMkLst>
        </pc:spChg>
        <pc:spChg chg="add mod">
          <ac:chgData name="Stephen Hill" userId="8fe0d139-5496-4f6a-8181-845081540b32" providerId="ADAL" clId="{9601278D-0E02-4281-A451-2D84C50F1F49}" dt="2021-12-06T11:12:52.164" v="978" actId="20577"/>
          <ac:spMkLst>
            <pc:docMk/>
            <pc:sldMk cId="1882619937" sldId="387"/>
            <ac:spMk id="8" creationId="{2E7B5E14-65B3-4DD9-A16B-7F7A78528B3B}"/>
          </ac:spMkLst>
        </pc:spChg>
        <pc:spChg chg="add mod">
          <ac:chgData name="Stephen Hill" userId="8fe0d139-5496-4f6a-8181-845081540b32" providerId="ADAL" clId="{9601278D-0E02-4281-A451-2D84C50F1F49}" dt="2021-12-06T11:27:02.306" v="1505" actId="14100"/>
          <ac:spMkLst>
            <pc:docMk/>
            <pc:sldMk cId="1882619937" sldId="387"/>
            <ac:spMk id="9" creationId="{A5107D97-83F9-4E9D-B7F3-4AD2F560A3E6}"/>
          </ac:spMkLst>
        </pc:spChg>
        <pc:picChg chg="add mod modCrop">
          <ac:chgData name="Stephen Hill" userId="8fe0d139-5496-4f6a-8181-845081540b32" providerId="ADAL" clId="{9601278D-0E02-4281-A451-2D84C50F1F49}" dt="2021-12-06T11:09:54.750" v="727" actId="1076"/>
          <ac:picMkLst>
            <pc:docMk/>
            <pc:sldMk cId="1882619937" sldId="387"/>
            <ac:picMk id="3" creationId="{5904C0E1-06F7-4530-B006-1663C4B3B31E}"/>
          </ac:picMkLst>
        </pc:picChg>
      </pc:sldChg>
      <pc:sldChg chg="addSp modSp new mod">
        <pc:chgData name="Stephen Hill" userId="8fe0d139-5496-4f6a-8181-845081540b32" providerId="ADAL" clId="{9601278D-0E02-4281-A451-2D84C50F1F49}" dt="2021-12-06T11:23:24.023" v="1330" actId="1076"/>
        <pc:sldMkLst>
          <pc:docMk/>
          <pc:sldMk cId="2395220199" sldId="388"/>
        </pc:sldMkLst>
        <pc:spChg chg="add mod">
          <ac:chgData name="Stephen Hill" userId="8fe0d139-5496-4f6a-8181-845081540b32" providerId="ADAL" clId="{9601278D-0E02-4281-A451-2D84C50F1F49}" dt="2021-12-06T11:19:38.507" v="994" actId="1076"/>
          <ac:spMkLst>
            <pc:docMk/>
            <pc:sldMk cId="2395220199" sldId="388"/>
            <ac:spMk id="4" creationId="{4087F70D-9591-48A0-B77B-16EBD1D9508E}"/>
          </ac:spMkLst>
        </pc:spChg>
        <pc:spChg chg="add mod">
          <ac:chgData name="Stephen Hill" userId="8fe0d139-5496-4f6a-8181-845081540b32" providerId="ADAL" clId="{9601278D-0E02-4281-A451-2D84C50F1F49}" dt="2021-12-06T11:20:04.827" v="1064" actId="1076"/>
          <ac:spMkLst>
            <pc:docMk/>
            <pc:sldMk cId="2395220199" sldId="388"/>
            <ac:spMk id="5" creationId="{32F7DCC4-F7C7-4F8D-AC0C-CF10646B6241}"/>
          </ac:spMkLst>
        </pc:spChg>
        <pc:spChg chg="add mod">
          <ac:chgData name="Stephen Hill" userId="8fe0d139-5496-4f6a-8181-845081540b32" providerId="ADAL" clId="{9601278D-0E02-4281-A451-2D84C50F1F49}" dt="2021-12-06T11:23:14.724" v="1329" actId="5793"/>
          <ac:spMkLst>
            <pc:docMk/>
            <pc:sldMk cId="2395220199" sldId="388"/>
            <ac:spMk id="6" creationId="{4A080C54-AF74-40CA-BF32-D51D43112A88}"/>
          </ac:spMkLst>
        </pc:spChg>
        <pc:picChg chg="add mod modCrop">
          <ac:chgData name="Stephen Hill" userId="8fe0d139-5496-4f6a-8181-845081540b32" providerId="ADAL" clId="{9601278D-0E02-4281-A451-2D84C50F1F49}" dt="2021-12-06T11:23:24.023" v="1330" actId="1076"/>
          <ac:picMkLst>
            <pc:docMk/>
            <pc:sldMk cId="2395220199" sldId="388"/>
            <ac:picMk id="3" creationId="{10D1A793-7C09-4010-8B6E-2876E2BB5319}"/>
          </ac:picMkLst>
        </pc:picChg>
      </pc:sldChg>
      <pc:sldChg chg="addSp modSp new mod">
        <pc:chgData name="Stephen Hill" userId="8fe0d139-5496-4f6a-8181-845081540b32" providerId="ADAL" clId="{9601278D-0E02-4281-A451-2D84C50F1F49}" dt="2021-12-06T11:22:23.635" v="1187" actId="5793"/>
        <pc:sldMkLst>
          <pc:docMk/>
          <pc:sldMk cId="874709249" sldId="389"/>
        </pc:sldMkLst>
        <pc:spChg chg="add mod">
          <ac:chgData name="Stephen Hill" userId="8fe0d139-5496-4f6a-8181-845081540b32" providerId="ADAL" clId="{9601278D-0E02-4281-A451-2D84C50F1F49}" dt="2021-12-06T11:22:23.635" v="1187" actId="5793"/>
          <ac:spMkLst>
            <pc:docMk/>
            <pc:sldMk cId="874709249" sldId="389"/>
            <ac:spMk id="4" creationId="{B2AB8C08-B488-4502-89EE-E9EB94497EB5}"/>
          </ac:spMkLst>
        </pc:spChg>
        <pc:picChg chg="add mod modCrop">
          <ac:chgData name="Stephen Hill" userId="8fe0d139-5496-4f6a-8181-845081540b32" providerId="ADAL" clId="{9601278D-0E02-4281-A451-2D84C50F1F49}" dt="2021-12-06T11:22:13.215" v="1168" actId="1076"/>
          <ac:picMkLst>
            <pc:docMk/>
            <pc:sldMk cId="874709249" sldId="389"/>
            <ac:picMk id="3" creationId="{CD6F2CF9-BEC0-4713-8DFE-C7A34754E115}"/>
          </ac:picMkLst>
        </pc:picChg>
      </pc:sldChg>
    </pc:docChg>
  </pc:docChgLst>
  <pc:docChgLst>
    <pc:chgData name="Stephen Hill" userId="8fe0d139-5496-4f6a-8181-845081540b32" providerId="ADAL" clId="{59C9A263-0D70-4715-9FE8-B4F131144372}"/>
    <pc:docChg chg="addSld delSld modSld sldOrd">
      <pc:chgData name="Stephen Hill" userId="8fe0d139-5496-4f6a-8181-845081540b32" providerId="ADAL" clId="{59C9A263-0D70-4715-9FE8-B4F131144372}" dt="2021-12-09T06:39:59.337" v="8"/>
      <pc:docMkLst>
        <pc:docMk/>
      </pc:docMkLst>
      <pc:sldChg chg="del">
        <pc:chgData name="Stephen Hill" userId="8fe0d139-5496-4f6a-8181-845081540b32" providerId="ADAL" clId="{59C9A263-0D70-4715-9FE8-B4F131144372}" dt="2021-12-09T06:38:35.927" v="0" actId="47"/>
        <pc:sldMkLst>
          <pc:docMk/>
          <pc:sldMk cId="2461254483" sldId="385"/>
        </pc:sldMkLst>
      </pc:sldChg>
      <pc:sldChg chg="addSp modSp new ord">
        <pc:chgData name="Stephen Hill" userId="8fe0d139-5496-4f6a-8181-845081540b32" providerId="ADAL" clId="{59C9A263-0D70-4715-9FE8-B4F131144372}" dt="2021-12-09T06:39:59.337" v="8"/>
        <pc:sldMkLst>
          <pc:docMk/>
          <pc:sldMk cId="3808425773" sldId="385"/>
        </pc:sldMkLst>
        <pc:spChg chg="add mod">
          <ac:chgData name="Stephen Hill" userId="8fe0d139-5496-4f6a-8181-845081540b32" providerId="ADAL" clId="{59C9A263-0D70-4715-9FE8-B4F131144372}" dt="2021-12-09T06:39:59.337" v="8"/>
          <ac:spMkLst>
            <pc:docMk/>
            <pc:sldMk cId="3808425773" sldId="385"/>
            <ac:spMk id="2" creationId="{8AA4C328-76BF-4F9E-BC97-74E6EDBC07A2}"/>
          </ac:spMkLst>
        </pc:spChg>
        <pc:spChg chg="add mod">
          <ac:chgData name="Stephen Hill" userId="8fe0d139-5496-4f6a-8181-845081540b32" providerId="ADAL" clId="{59C9A263-0D70-4715-9FE8-B4F131144372}" dt="2021-12-09T06:39:59.337" v="8"/>
          <ac:spMkLst>
            <pc:docMk/>
            <pc:sldMk cId="3808425773" sldId="385"/>
            <ac:spMk id="3" creationId="{6EC6B4A1-7141-4574-B909-B8BF38727AC5}"/>
          </ac:spMkLst>
        </pc:spChg>
      </pc:sldChg>
      <pc:sldChg chg="del">
        <pc:chgData name="Stephen Hill" userId="8fe0d139-5496-4f6a-8181-845081540b32" providerId="ADAL" clId="{59C9A263-0D70-4715-9FE8-B4F131144372}" dt="2021-12-09T06:38:36.460" v="1" actId="47"/>
        <pc:sldMkLst>
          <pc:docMk/>
          <pc:sldMk cId="3018279314" sldId="386"/>
        </pc:sldMkLst>
      </pc:sldChg>
      <pc:sldChg chg="del">
        <pc:chgData name="Stephen Hill" userId="8fe0d139-5496-4f6a-8181-845081540b32" providerId="ADAL" clId="{59C9A263-0D70-4715-9FE8-B4F131144372}" dt="2021-12-09T06:38:36.963" v="2" actId="47"/>
        <pc:sldMkLst>
          <pc:docMk/>
          <pc:sldMk cId="1882619937" sldId="387"/>
        </pc:sldMkLst>
      </pc:sldChg>
      <pc:sldChg chg="del">
        <pc:chgData name="Stephen Hill" userId="8fe0d139-5496-4f6a-8181-845081540b32" providerId="ADAL" clId="{59C9A263-0D70-4715-9FE8-B4F131144372}" dt="2021-12-09T06:38:40.567" v="4" actId="47"/>
        <pc:sldMkLst>
          <pc:docMk/>
          <pc:sldMk cId="2395220199" sldId="388"/>
        </pc:sldMkLst>
      </pc:sldChg>
      <pc:sldChg chg="del">
        <pc:chgData name="Stephen Hill" userId="8fe0d139-5496-4f6a-8181-845081540b32" providerId="ADAL" clId="{59C9A263-0D70-4715-9FE8-B4F131144372}" dt="2021-12-09T06:38:38.604" v="3" actId="47"/>
        <pc:sldMkLst>
          <pc:docMk/>
          <pc:sldMk cId="874709249" sldId="3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B7A67-EB9A-47E0-B3A9-26315ECBC474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3054-0DE3-4B4C-92E0-A415A788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493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3F612-C4FB-47DC-92A9-46F159BDF10E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0D08-8119-41B9-8B80-C7618093A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Starter</a:t>
            </a:r>
          </a:p>
        </p:txBody>
      </p:sp>
    </p:spTree>
    <p:extLst>
      <p:ext uri="{BB962C8B-B14F-4D97-AF65-F5344CB8AC3E}">
        <p14:creationId xmlns:p14="http://schemas.microsoft.com/office/powerpoint/2010/main" val="5018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&amp;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5000" y="529583"/>
            <a:ext cx="5888084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u="none" dirty="0">
                <a:solidFill>
                  <a:schemeClr val="bg1"/>
                </a:solidFill>
              </a:rPr>
              <a:t>Learning objectives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42412" y="529583"/>
            <a:ext cx="2096588" cy="613053"/>
          </a:xfrm>
          <a:prstGeom prst="round2SameRect">
            <a:avLst/>
          </a:prstGeom>
          <a:solidFill>
            <a:srgbClr val="981647"/>
          </a:solidFill>
          <a:ln>
            <a:solidFill>
              <a:srgbClr val="98164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b="0" u="none" dirty="0">
                <a:solidFill>
                  <a:schemeClr val="bg1"/>
                </a:solidFill>
              </a:rPr>
              <a:t>Key words</a:t>
            </a:r>
            <a:r>
              <a:rPr lang="en-GB" sz="3200" b="0" u="none" dirty="0">
                <a:solidFill>
                  <a:srgbClr val="FFFFFF"/>
                </a:solidFill>
              </a:rPr>
              <a:t>:</a:t>
            </a: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  <a:p>
            <a:endParaRPr lang="en-GB" sz="3200" dirty="0">
              <a:solidFill>
                <a:srgbClr val="981647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05000" y="1034428"/>
            <a:ext cx="5888084" cy="2496537"/>
          </a:xfrm>
          <a:prstGeom prst="roundRect">
            <a:avLst>
              <a:gd name="adj" fmla="val 3038"/>
            </a:avLst>
          </a:prstGeom>
          <a:noFill/>
          <a:ln>
            <a:solidFill>
              <a:srgbClr val="981647"/>
            </a:solidFill>
          </a:ln>
        </p:spPr>
        <p:txBody>
          <a:bodyPr>
            <a:normAutofit/>
          </a:bodyPr>
          <a:lstStyle>
            <a:lvl1pPr marL="808038" indent="-711200" defTabSz="893763"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q"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 learning objective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42005" y="1149623"/>
            <a:ext cx="2096691" cy="3709987"/>
          </a:xfrm>
          <a:prstGeom prst="roundRect">
            <a:avLst>
              <a:gd name="adj" fmla="val 2214"/>
            </a:avLst>
          </a:prstGeom>
          <a:noFill/>
          <a:ln>
            <a:solidFill>
              <a:srgbClr val="981647"/>
            </a:solidFill>
          </a:ln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aseline="0">
                <a:solidFill>
                  <a:srgbClr val="981647"/>
                </a:solidFill>
              </a:defRPr>
            </a:lvl1pPr>
          </a:lstStyle>
          <a:p>
            <a:pPr lvl="0"/>
            <a:r>
              <a:rPr lang="en-US" dirty="0"/>
              <a:t>Click to add</a:t>
            </a:r>
          </a:p>
        </p:txBody>
      </p:sp>
    </p:spTree>
    <p:extLst>
      <p:ext uri="{BB962C8B-B14F-4D97-AF65-F5344CB8AC3E}">
        <p14:creationId xmlns:p14="http://schemas.microsoft.com/office/powerpoint/2010/main" val="408472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390363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ing Pro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3283448" cy="595612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Checking Progress</a:t>
            </a:r>
          </a:p>
        </p:txBody>
      </p:sp>
    </p:spTree>
    <p:extLst>
      <p:ext uri="{BB962C8B-B14F-4D97-AF65-F5344CB8AC3E}">
        <p14:creationId xmlns:p14="http://schemas.microsoft.com/office/powerpoint/2010/main" val="314427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body r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5390708" y="193519"/>
            <a:ext cx="3620487" cy="4524306"/>
            <a:chOff x="7264883" y="832281"/>
            <a:chExt cx="4594255" cy="5130135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Rules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64883" y="1495356"/>
              <a:ext cx="4594255" cy="4467060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silent.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is reading.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notes down new/ unfamiliar words.</a:t>
              </a:r>
            </a:p>
            <a:p>
              <a:pPr marL="630238" indent="-447675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Everyone tries </a:t>
              </a:r>
              <a:r>
                <a:rPr lang="en-GB" sz="2400" b="1" u="sng" dirty="0">
                  <a:solidFill>
                    <a:srgbClr val="981647"/>
                  </a:solidFill>
                  <a:latin typeface="+mn-lt"/>
                  <a:cs typeface="Calibri"/>
                </a:rPr>
                <a:t>without help</a:t>
              </a: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/>
                </a:rPr>
                <a:t>.</a:t>
              </a: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34630" y="180001"/>
            <a:ext cx="3181161" cy="570043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Everybody reads</a:t>
            </a:r>
          </a:p>
        </p:txBody>
      </p:sp>
    </p:spTree>
    <p:extLst>
      <p:ext uri="{BB962C8B-B14F-4D97-AF65-F5344CB8AC3E}">
        <p14:creationId xmlns:p14="http://schemas.microsoft.com/office/powerpoint/2010/main" val="26631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68470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&amp; s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5680816" y="184997"/>
            <a:ext cx="3279236" cy="4538495"/>
            <a:chOff x="7228776" y="832281"/>
            <a:chExt cx="4630362" cy="5146222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64883" y="832281"/>
              <a:ext cx="4594255" cy="663075"/>
            </a:xfrm>
            <a:prstGeom prst="rect">
              <a:avLst/>
            </a:prstGeom>
            <a:solidFill>
              <a:srgbClr val="981647"/>
            </a:solidFill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>
              <a:spAutoFit/>
            </a:bodyPr>
            <a:lstStyle/>
            <a:p>
              <a:pPr algn="ctr">
                <a:defRPr/>
              </a:pPr>
              <a:r>
                <a:rPr lang="en-GB" sz="3200" b="1" u="none" dirty="0">
                  <a:solidFill>
                    <a:schemeClr val="bg1"/>
                  </a:solidFill>
                  <a:latin typeface="+mn-lt"/>
                </a:rPr>
                <a:t>Expectations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228776" y="2139625"/>
              <a:ext cx="4594255" cy="3838878"/>
            </a:xfrm>
            <a:prstGeom prst="rect">
              <a:avLst/>
            </a:prstGeom>
            <a:noFill/>
            <a:ln>
              <a:solidFill>
                <a:srgbClr val="98164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91435" tIns="45718" rIns="91435" bIns="45718" anchor="ctr">
              <a:spAutoFit/>
            </a:bodyPr>
            <a:lstStyle/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equipment away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All rubbish in the bin </a:t>
              </a:r>
            </a:p>
            <a:p>
              <a:pPr marL="639763" indent="-457200" algn="l">
                <a:lnSpc>
                  <a:spcPct val="150000"/>
                </a:lnSpc>
                <a:buFont typeface="Wingdings" panose="05000000000000000000" pitchFamily="2" charset="2"/>
                <a:buChar char="ü"/>
                <a:defRPr/>
              </a:pPr>
              <a:r>
                <a:rPr lang="en-GB" sz="2400" b="1" dirty="0">
                  <a:solidFill>
                    <a:srgbClr val="981647"/>
                  </a:solidFill>
                  <a:latin typeface="+mn-lt"/>
                  <a:cs typeface="Calibri" panose="020F0502020204030204" pitchFamily="34" charset="0"/>
                </a:rPr>
                <a:t>Everybody leaves in a calm manner. </a:t>
              </a:r>
            </a:p>
          </p:txBody>
        </p:sp>
      </p:grpSp>
      <p:sp>
        <p:nvSpPr>
          <p:cNvPr id="9" name="TextBox 8"/>
          <p:cNvSpPr txBox="1"/>
          <p:nvPr userDrawn="1"/>
        </p:nvSpPr>
        <p:spPr>
          <a:xfrm>
            <a:off x="134631" y="180001"/>
            <a:ext cx="2430000" cy="584775"/>
          </a:xfrm>
          <a:prstGeom prst="roundRect">
            <a:avLst>
              <a:gd name="adj" fmla="val 10804"/>
            </a:avLst>
          </a:prstGeom>
          <a:solidFill>
            <a:srgbClr val="981647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GB" sz="3200" b="0" dirty="0">
                <a:solidFill>
                  <a:schemeClr val="bg1"/>
                </a:solidFill>
              </a:rPr>
              <a:t>End &amp; send</a:t>
            </a:r>
          </a:p>
        </p:txBody>
      </p:sp>
    </p:spTree>
    <p:extLst>
      <p:ext uri="{BB962C8B-B14F-4D97-AF65-F5344CB8AC3E}">
        <p14:creationId xmlns:p14="http://schemas.microsoft.com/office/powerpoint/2010/main" val="34353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88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E7AA-87DC-4090-88FA-0C426FD1C3F9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9BA61-BF66-4C9C-BE42-E72E23C89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3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58EC2-9EE0-48F0-BC9C-26F55ECACD09}" type="datetimeFigureOut">
              <a:rPr lang="en-GB" smtClean="0"/>
              <a:t>09/12/2021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E135-D06A-47AC-A21D-5F0E8AB44E98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5378244"/>
            <a:ext cx="9144001" cy="1299757"/>
            <a:chOff x="390564" y="5192031"/>
            <a:chExt cx="12192001" cy="1299757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564" y="5192035"/>
              <a:ext cx="1320670" cy="129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 userDrawn="1"/>
          </p:nvSpPr>
          <p:spPr>
            <a:xfrm>
              <a:off x="1711234" y="5653696"/>
              <a:ext cx="10871331" cy="838091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rmAutofit fontScale="77500" lnSpcReduction="20000"/>
            </a:bodyPr>
            <a:lstStyle/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dirty="0">
                  <a:solidFill>
                    <a:schemeClr val="bg1"/>
                  </a:solidFill>
                </a:rPr>
                <a:t>What are standard components and stock forms</a:t>
              </a:r>
              <a:r>
                <a:rPr lang="en-GB" sz="2400" baseline="0" dirty="0">
                  <a:solidFill>
                    <a:schemeClr val="bg1"/>
                  </a:solidFill>
                </a:rPr>
                <a:t>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baseline="0" dirty="0">
                  <a:solidFill>
                    <a:schemeClr val="bg1"/>
                  </a:solidFill>
                </a:rPr>
                <a:t>What are the different types of standard component and stock form ?</a:t>
              </a:r>
            </a:p>
            <a:p>
              <a:pPr marL="800100" lvl="1" indent="-342900">
                <a:buSzPct val="90000"/>
                <a:buFont typeface="Wingdings" panose="05000000000000000000" pitchFamily="2" charset="2"/>
                <a:buChar char="q"/>
              </a:pPr>
              <a:r>
                <a:rPr lang="en-GB" sz="2400" baseline="0" dirty="0">
                  <a:solidFill>
                    <a:schemeClr val="bg1"/>
                  </a:solidFill>
                </a:rPr>
                <a:t>What are the advantages and disadvantages of using stock forms?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711233" y="5192031"/>
              <a:ext cx="10871331" cy="461665"/>
            </a:xfrm>
            <a:prstGeom prst="rect">
              <a:avLst/>
            </a:prstGeom>
            <a:solidFill>
              <a:srgbClr val="981647"/>
            </a:solidFill>
          </p:spPr>
          <p:txBody>
            <a:bodyPr wrap="square" rtlCol="0">
              <a:noAutofit/>
            </a:bodyPr>
            <a:lstStyle/>
            <a:p>
              <a:pPr lvl="0"/>
              <a:r>
                <a:rPr lang="en-GB" sz="2000" dirty="0">
                  <a:solidFill>
                    <a:schemeClr val="bg1"/>
                  </a:solidFill>
                </a:rPr>
                <a:t>Learning objectives: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80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trevisionzone.site/l2_engineering_standard_components/index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standard+components+in+engineering&amp;&amp;view=detail&amp;mid=0DAC188EF90D865A4B470DAC188EF90D865A4B47&amp;&amp;FORM=VRDGAR&amp;ru=%2Fvideos%2Fsearch%3Fq%3Dstandard%2Bcomponents%2Bin%2Bengineering%26FORM%3DHDRSC4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A4C328-76BF-4F9E-BC97-74E6EDBC0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EC6B4A1-7141-4574-B909-B8BF38727AC5}"/>
              </a:ext>
            </a:extLst>
          </p:cNvPr>
          <p:cNvSpPr/>
          <p:nvPr/>
        </p:nvSpPr>
        <p:spPr>
          <a:xfrm>
            <a:off x="200967" y="231109"/>
            <a:ext cx="8711921" cy="2090057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COMPONENTS AND STOCK FORMS</a:t>
            </a:r>
          </a:p>
        </p:txBody>
      </p:sp>
    </p:spTree>
    <p:extLst>
      <p:ext uri="{BB962C8B-B14F-4D97-AF65-F5344CB8AC3E}">
        <p14:creationId xmlns:p14="http://schemas.microsoft.com/office/powerpoint/2010/main" val="380842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6D2A9-DE8F-44E0-A93A-84355EEE13A0}"/>
              </a:ext>
            </a:extLst>
          </p:cNvPr>
          <p:cNvSpPr/>
          <p:nvPr/>
        </p:nvSpPr>
        <p:spPr>
          <a:xfrm>
            <a:off x="420286" y="1080852"/>
            <a:ext cx="830342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advantages of using </a:t>
            </a:r>
          </a:p>
          <a:p>
            <a:pPr algn="ctr"/>
            <a:r>
              <a:rPr lang="en-GB" sz="28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pre-manufactured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components?</a:t>
            </a:r>
          </a:p>
          <a:p>
            <a:pPr algn="ctr"/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need to be manufactured on site.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can be saved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assembly process.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Specialist manufacturers can be used leading to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quality.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storage space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needed on site.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can be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as needed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8E5C04C-199C-43BC-BA21-02E6041A6B81}"/>
              </a:ext>
            </a:extLst>
          </p:cNvPr>
          <p:cNvSpPr txBox="1">
            <a:spLocks/>
          </p:cNvSpPr>
          <p:nvPr/>
        </p:nvSpPr>
        <p:spPr>
          <a:xfrm>
            <a:off x="448318" y="1108933"/>
            <a:ext cx="854392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 </a:t>
            </a:r>
            <a:r>
              <a:rPr lang="en-GB" dirty="0">
                <a:solidFill>
                  <a:srgbClr val="FF0000"/>
                </a:solidFill>
              </a:rPr>
              <a:t>‘stock form’ </a:t>
            </a:r>
            <a:r>
              <a:rPr lang="en-GB" dirty="0"/>
              <a:t>is when a </a:t>
            </a:r>
            <a:r>
              <a:rPr lang="en-GB" u="sng" dirty="0"/>
              <a:t>raw material</a:t>
            </a:r>
            <a:r>
              <a:rPr lang="en-GB" dirty="0"/>
              <a:t> has been machined/</a:t>
            </a:r>
            <a:r>
              <a:rPr lang="en-GB" u="sng" dirty="0"/>
              <a:t>processed </a:t>
            </a:r>
            <a:r>
              <a:rPr lang="en-GB" dirty="0"/>
              <a:t>into a </a:t>
            </a:r>
            <a:r>
              <a:rPr lang="en-GB" u="sng" dirty="0"/>
              <a:t>stock/standard size</a:t>
            </a:r>
            <a:r>
              <a:rPr lang="en-GB" dirty="0"/>
              <a:t>, </a:t>
            </a:r>
            <a:r>
              <a:rPr lang="en-GB" u="sng" dirty="0"/>
              <a:t>shape</a:t>
            </a:r>
            <a:r>
              <a:rPr lang="en-GB" dirty="0"/>
              <a:t> or </a:t>
            </a:r>
            <a:r>
              <a:rPr lang="en-GB" u="sng" dirty="0"/>
              <a:t>form</a:t>
            </a:r>
            <a:r>
              <a:rPr lang="en-GB" dirty="0"/>
              <a:t>. This can be easily used during manufacturing on a production line.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What is the stock form for paper and card?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38CFC6-434C-4E2A-839E-3076CD660832}"/>
              </a:ext>
            </a:extLst>
          </p:cNvPr>
          <p:cNvSpPr txBox="1"/>
          <p:nvPr/>
        </p:nvSpPr>
        <p:spPr>
          <a:xfrm>
            <a:off x="2900620" y="214401"/>
            <a:ext cx="5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stock form?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31944-0BC7-4F6C-846D-D99A9B8B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01" y="2752181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8538D-D212-408C-8C4D-9EB1676C00C5}"/>
              </a:ext>
            </a:extLst>
          </p:cNvPr>
          <p:cNvSpPr txBox="1"/>
          <p:nvPr/>
        </p:nvSpPr>
        <p:spPr>
          <a:xfrm>
            <a:off x="967410" y="789351"/>
            <a:ext cx="9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90B24-FD29-40BF-8327-3C3A4948321A}"/>
              </a:ext>
            </a:extLst>
          </p:cNvPr>
          <p:cNvSpPr txBox="1"/>
          <p:nvPr/>
        </p:nvSpPr>
        <p:spPr>
          <a:xfrm>
            <a:off x="3495761" y="767899"/>
            <a:ext cx="9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Tube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FDD5B-733E-46F3-AFA5-ABBD6A375632}"/>
              </a:ext>
            </a:extLst>
          </p:cNvPr>
          <p:cNvSpPr txBox="1"/>
          <p:nvPr/>
        </p:nvSpPr>
        <p:spPr>
          <a:xfrm>
            <a:off x="6840366" y="704597"/>
            <a:ext cx="117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Bar/rod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61A6A-900E-432F-A3A6-9FBD17C8BB9C}"/>
              </a:ext>
            </a:extLst>
          </p:cNvPr>
          <p:cNvSpPr txBox="1"/>
          <p:nvPr/>
        </p:nvSpPr>
        <p:spPr>
          <a:xfrm>
            <a:off x="1504709" y="3228945"/>
            <a:ext cx="1173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Ingot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4927-5156-422E-BE30-0F104FE1D543}"/>
              </a:ext>
            </a:extLst>
          </p:cNvPr>
          <p:cNvSpPr txBox="1"/>
          <p:nvPr/>
        </p:nvSpPr>
        <p:spPr>
          <a:xfrm>
            <a:off x="5754896" y="2828835"/>
            <a:ext cx="268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Stock forms of metal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325818-0705-4B39-90A0-282BCDBA53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286" y="3261163"/>
            <a:ext cx="3216641" cy="18207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F6CCD-6378-45E0-85F4-F3C52FED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217" y="1189461"/>
            <a:ext cx="2022308" cy="1523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2EF3B-84FC-4F9A-9A42-FAD1CB695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31" y="1164548"/>
            <a:ext cx="1778085" cy="1489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6889CE-F9C9-4C9A-92AD-8525916890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6716" y="1164548"/>
            <a:ext cx="2767453" cy="12889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74914B-A32B-406C-B305-6499C76CE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809" y="3629055"/>
            <a:ext cx="2076518" cy="1252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FBD00F-0008-4D73-B8E1-73A3463E8CFE}"/>
              </a:ext>
            </a:extLst>
          </p:cNvPr>
          <p:cNvSpPr txBox="1"/>
          <p:nvPr/>
        </p:nvSpPr>
        <p:spPr>
          <a:xfrm>
            <a:off x="2885029" y="209283"/>
            <a:ext cx="5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are the types of stock form? </a:t>
            </a:r>
          </a:p>
        </p:txBody>
      </p:sp>
    </p:spTree>
    <p:extLst>
      <p:ext uri="{BB962C8B-B14F-4D97-AF65-F5344CB8AC3E}">
        <p14:creationId xmlns:p14="http://schemas.microsoft.com/office/powerpoint/2010/main" val="32343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FCB40-11B9-47F7-B417-EC3A356CB6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43" y="0"/>
            <a:ext cx="7730114" cy="524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9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40F93A-473D-410F-B952-2A2526C82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61" y="1198090"/>
            <a:ext cx="1396829" cy="1396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1EC4CB-CE5E-4402-A941-52A25357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7" y="1198090"/>
            <a:ext cx="1396829" cy="13968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7B937-29CB-413C-81B0-A5A60F6383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4173" y="1198089"/>
            <a:ext cx="1396829" cy="1396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8CDA73-5A87-4D97-8517-40464AD2CA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61" y="3225114"/>
            <a:ext cx="1396829" cy="1318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A35FDA-EF9A-44E9-839F-B86A1595B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7837" y="3225114"/>
            <a:ext cx="2076654" cy="1396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43F4D-2B6B-4587-AF7A-7992CD5E5B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173" y="3225114"/>
            <a:ext cx="1396829" cy="1396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CC79B-69D3-44A4-BC7B-34CECC9D1295}"/>
              </a:ext>
            </a:extLst>
          </p:cNvPr>
          <p:cNvSpPr txBox="1"/>
          <p:nvPr/>
        </p:nvSpPr>
        <p:spPr>
          <a:xfrm>
            <a:off x="3614078" y="152394"/>
            <a:ext cx="51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Which of these is </a:t>
            </a:r>
            <a:r>
              <a:rPr lang="en-GB" sz="2400" b="1" u="sng" dirty="0"/>
              <a:t>NOT</a:t>
            </a:r>
            <a:r>
              <a:rPr lang="en-GB" sz="2400" b="1" dirty="0"/>
              <a:t> a standard component?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852810-BF42-4CCD-AA9D-A2AC6DF04AC6}"/>
              </a:ext>
            </a:extLst>
          </p:cNvPr>
          <p:cNvSpPr txBox="1"/>
          <p:nvPr/>
        </p:nvSpPr>
        <p:spPr>
          <a:xfrm>
            <a:off x="1424289" y="259491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Bolt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7B696-D104-424F-8CE0-48DF4A5406BF}"/>
              </a:ext>
            </a:extLst>
          </p:cNvPr>
          <p:cNvSpPr txBox="1"/>
          <p:nvPr/>
        </p:nvSpPr>
        <p:spPr>
          <a:xfrm>
            <a:off x="3614078" y="2594918"/>
            <a:ext cx="130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Woodscrew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34C7A-E6A8-403F-A310-BB388442AB9E}"/>
              </a:ext>
            </a:extLst>
          </p:cNvPr>
          <p:cNvSpPr txBox="1"/>
          <p:nvPr/>
        </p:nvSpPr>
        <p:spPr>
          <a:xfrm>
            <a:off x="6807602" y="2594918"/>
            <a:ext cx="912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Washer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B4B28-DB75-400C-86A4-AD97AA7FA67C}"/>
              </a:ext>
            </a:extLst>
          </p:cNvPr>
          <p:cNvSpPr txBox="1"/>
          <p:nvPr/>
        </p:nvSpPr>
        <p:spPr>
          <a:xfrm>
            <a:off x="1424289" y="454333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E02E7F-F898-4470-9276-C8A1FD5A5095}"/>
              </a:ext>
            </a:extLst>
          </p:cNvPr>
          <p:cNvSpPr txBox="1"/>
          <p:nvPr/>
        </p:nvSpPr>
        <p:spPr>
          <a:xfrm>
            <a:off x="6511620" y="4621943"/>
            <a:ext cx="1489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Angle bracket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94B914-8A0D-4708-9E15-DA2F8E055DBA}"/>
              </a:ext>
            </a:extLst>
          </p:cNvPr>
          <p:cNvSpPr txBox="1"/>
          <p:nvPr/>
        </p:nvSpPr>
        <p:spPr>
          <a:xfrm>
            <a:off x="3614078" y="4651976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Plastic shell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24E105-47C2-48D9-BD3D-D07EFB29A90E}"/>
              </a:ext>
            </a:extLst>
          </p:cNvPr>
          <p:cNvSpPr/>
          <p:nvPr/>
        </p:nvSpPr>
        <p:spPr>
          <a:xfrm>
            <a:off x="2957655" y="3030583"/>
            <a:ext cx="2621280" cy="211618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C5507-E916-4BAA-AA14-86E6AB3DA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0942" y="1035772"/>
            <a:ext cx="2540095" cy="1476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0FAC9B-4010-4563-917D-4FDC0A72E5E0}"/>
              </a:ext>
            </a:extLst>
          </p:cNvPr>
          <p:cNvSpPr txBox="1"/>
          <p:nvPr/>
        </p:nvSpPr>
        <p:spPr>
          <a:xfrm>
            <a:off x="1341120" y="2608363"/>
            <a:ext cx="924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Paper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1D107-B175-4D57-906A-7BC152BE3A22}"/>
              </a:ext>
            </a:extLst>
          </p:cNvPr>
          <p:cNvSpPr txBox="1"/>
          <p:nvPr/>
        </p:nvSpPr>
        <p:spPr>
          <a:xfrm>
            <a:off x="4291613" y="2608363"/>
            <a:ext cx="93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Metal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3D0E4-FD29-4C91-A0A9-E66D51EAE082}"/>
              </a:ext>
            </a:extLst>
          </p:cNvPr>
          <p:cNvSpPr txBox="1"/>
          <p:nvPr/>
        </p:nvSpPr>
        <p:spPr>
          <a:xfrm>
            <a:off x="1405400" y="3122410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Milk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260CD5-7CBD-44E7-A2F3-45C455661B0A}"/>
              </a:ext>
            </a:extLst>
          </p:cNvPr>
          <p:cNvSpPr txBox="1"/>
          <p:nvPr/>
        </p:nvSpPr>
        <p:spPr>
          <a:xfrm>
            <a:off x="4336545" y="3122410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Flour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5055E-F8AF-4CB3-B9EC-7300A8689180}"/>
              </a:ext>
            </a:extLst>
          </p:cNvPr>
          <p:cNvSpPr txBox="1"/>
          <p:nvPr/>
        </p:nvSpPr>
        <p:spPr>
          <a:xfrm>
            <a:off x="6847959" y="3122410"/>
            <a:ext cx="103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Acrylic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96BDB2-58E2-4695-BE1B-91DB1B486C07}"/>
              </a:ext>
            </a:extLst>
          </p:cNvPr>
          <p:cNvSpPr txBox="1"/>
          <p:nvPr/>
        </p:nvSpPr>
        <p:spPr>
          <a:xfrm>
            <a:off x="6836289" y="2608363"/>
            <a:ext cx="105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Cotton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80616-B293-402E-AD8D-DD99FF66A6CC}"/>
              </a:ext>
            </a:extLst>
          </p:cNvPr>
          <p:cNvSpPr txBox="1"/>
          <p:nvPr/>
        </p:nvSpPr>
        <p:spPr>
          <a:xfrm>
            <a:off x="3614078" y="152394"/>
            <a:ext cx="512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standard forms are these materials available in?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618163-45DB-42E6-B130-2D8656AD2457}"/>
              </a:ext>
            </a:extLst>
          </p:cNvPr>
          <p:cNvGrpSpPr/>
          <p:nvPr/>
        </p:nvGrpSpPr>
        <p:grpSpPr>
          <a:xfrm>
            <a:off x="1160483" y="1069685"/>
            <a:ext cx="1387175" cy="1552828"/>
            <a:chOff x="1160483" y="1069685"/>
            <a:chExt cx="1387175" cy="15528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EC9B057-0F1B-458E-B3EC-3BF24481C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1120" y="1069685"/>
              <a:ext cx="1073450" cy="1073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30BF99-4C26-4F82-A76A-A51779D2A62D}"/>
                </a:ext>
              </a:extLst>
            </p:cNvPr>
            <p:cNvSpPr txBox="1"/>
            <p:nvPr/>
          </p:nvSpPr>
          <p:spPr>
            <a:xfrm>
              <a:off x="1160483" y="2283959"/>
              <a:ext cx="1387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A5/A4/A3 etc.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8F7DE1-4B29-464B-97DF-D78186732E4E}"/>
              </a:ext>
            </a:extLst>
          </p:cNvPr>
          <p:cNvCxnSpPr/>
          <p:nvPr/>
        </p:nvCxnSpPr>
        <p:spPr>
          <a:xfrm>
            <a:off x="932680" y="3070028"/>
            <a:ext cx="716629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DE4AD4-29D8-4431-8151-F16D38B2C4D1}"/>
              </a:ext>
            </a:extLst>
          </p:cNvPr>
          <p:cNvGrpSpPr/>
          <p:nvPr/>
        </p:nvGrpSpPr>
        <p:grpSpPr>
          <a:xfrm>
            <a:off x="6167259" y="1035772"/>
            <a:ext cx="2389757" cy="1629938"/>
            <a:chOff x="6167259" y="1035772"/>
            <a:chExt cx="2389757" cy="1629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2A3412-0B50-45B7-AD19-4260629E5608}"/>
                </a:ext>
              </a:extLst>
            </p:cNvPr>
            <p:cNvSpPr txBox="1"/>
            <p:nvPr/>
          </p:nvSpPr>
          <p:spPr>
            <a:xfrm>
              <a:off x="6167259" y="2327156"/>
              <a:ext cx="23897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Thread, reel, woven sheet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FCED28-3119-4B9F-ACCC-076A52CBB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1789" y="1035772"/>
              <a:ext cx="1241945" cy="118978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1A5F66A-9F28-4EF2-B9C8-B1642BFE1296}"/>
              </a:ext>
            </a:extLst>
          </p:cNvPr>
          <p:cNvGrpSpPr/>
          <p:nvPr/>
        </p:nvGrpSpPr>
        <p:grpSpPr>
          <a:xfrm>
            <a:off x="1213124" y="3471341"/>
            <a:ext cx="1303851" cy="1751367"/>
            <a:chOff x="1213124" y="3471341"/>
            <a:chExt cx="1303851" cy="17513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DE187A-8B08-4C7B-89B3-A1AD101A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13124" y="3918857"/>
              <a:ext cx="1303851" cy="130385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DAFFF3-B14B-4AF3-AB5C-9B16A1C0827F}"/>
                </a:ext>
              </a:extLst>
            </p:cNvPr>
            <p:cNvSpPr txBox="1"/>
            <p:nvPr/>
          </p:nvSpPr>
          <p:spPr>
            <a:xfrm>
              <a:off x="1541848" y="3471341"/>
              <a:ext cx="5225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Pint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220560-8BBE-448C-9D8E-BF48B73772A9}"/>
              </a:ext>
            </a:extLst>
          </p:cNvPr>
          <p:cNvGrpSpPr/>
          <p:nvPr/>
        </p:nvGrpSpPr>
        <p:grpSpPr>
          <a:xfrm>
            <a:off x="4088773" y="3458860"/>
            <a:ext cx="1303851" cy="1697805"/>
            <a:chOff x="4088773" y="3458860"/>
            <a:chExt cx="1303851" cy="16978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D0AE175-DBD3-4B3F-A997-E80F5EBA722F}"/>
                </a:ext>
              </a:extLst>
            </p:cNvPr>
            <p:cNvSpPr txBox="1"/>
            <p:nvPr/>
          </p:nvSpPr>
          <p:spPr>
            <a:xfrm>
              <a:off x="4495402" y="3458860"/>
              <a:ext cx="3946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Kg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62EB96-D28F-4133-B3A3-E5B4B729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88773" y="3852814"/>
              <a:ext cx="1303851" cy="130385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9AD522-45EE-4B70-9CAF-EDE244B61AAB}"/>
              </a:ext>
            </a:extLst>
          </p:cNvPr>
          <p:cNvGrpSpPr/>
          <p:nvPr/>
        </p:nvGrpSpPr>
        <p:grpSpPr>
          <a:xfrm>
            <a:off x="6167259" y="3471341"/>
            <a:ext cx="2655300" cy="1426691"/>
            <a:chOff x="6167259" y="3471341"/>
            <a:chExt cx="2655300" cy="14266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DFA619-2DFD-4BCA-9275-5E9E9B4B57EF}"/>
                </a:ext>
              </a:extLst>
            </p:cNvPr>
            <p:cNvSpPr txBox="1"/>
            <p:nvPr/>
          </p:nvSpPr>
          <p:spPr>
            <a:xfrm>
              <a:off x="7031278" y="3471341"/>
              <a:ext cx="66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Sheet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065CC7-89A9-4E73-83C9-0DD70F056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67259" y="4146763"/>
              <a:ext cx="2655300" cy="75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3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FD7E68-3873-4965-946E-765BCB61AF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DF802-1688-4165-9E16-3006B451CDEB}"/>
              </a:ext>
            </a:extLst>
          </p:cNvPr>
          <p:cNvSpPr txBox="1"/>
          <p:nvPr/>
        </p:nvSpPr>
        <p:spPr>
          <a:xfrm>
            <a:off x="28724" y="750743"/>
            <a:ext cx="2398177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1. What is a </a:t>
            </a:r>
            <a:r>
              <a:rPr lang="en-GB" sz="1108" b="1" u="sng" dirty="0"/>
              <a:t>standard component</a:t>
            </a:r>
            <a:r>
              <a:rPr lang="en-GB" sz="1108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BFCF7-DAE9-455B-A925-BF489F767A6C}"/>
              </a:ext>
            </a:extLst>
          </p:cNvPr>
          <p:cNvSpPr txBox="1"/>
          <p:nvPr/>
        </p:nvSpPr>
        <p:spPr>
          <a:xfrm>
            <a:off x="2412001" y="770539"/>
            <a:ext cx="2033347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3. Can you list 4 advantages of using standard components?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4DAAD2-90C7-410A-8956-6A234B7BA852}"/>
              </a:ext>
            </a:extLst>
          </p:cNvPr>
          <p:cNvSpPr txBox="1"/>
          <p:nvPr/>
        </p:nvSpPr>
        <p:spPr>
          <a:xfrm>
            <a:off x="4738154" y="2598231"/>
            <a:ext cx="2160000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7. Why do we use stock forms?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3102FD-0EC6-4C77-B875-36B91101E456}"/>
              </a:ext>
            </a:extLst>
          </p:cNvPr>
          <p:cNvSpPr txBox="1"/>
          <p:nvPr/>
        </p:nvSpPr>
        <p:spPr>
          <a:xfrm>
            <a:off x="2412000" y="4425923"/>
            <a:ext cx="2326154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4. What is a </a:t>
            </a:r>
            <a:r>
              <a:rPr lang="en-GB" sz="1108" b="1" u="sng" dirty="0"/>
              <a:t>pre-manufactured component</a:t>
            </a:r>
            <a:r>
              <a:rPr lang="en-GB" sz="1108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0390A-1EEC-446F-9C31-962F3A09A740}"/>
              </a:ext>
            </a:extLst>
          </p:cNvPr>
          <p:cNvSpPr txBox="1"/>
          <p:nvPr/>
        </p:nvSpPr>
        <p:spPr>
          <a:xfrm>
            <a:off x="7064308" y="4259769"/>
            <a:ext cx="1827692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9. Metal is sold in a range of stock forms.  Can you name any examples…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A5317-DE68-40A8-B290-38FACB729D31}"/>
              </a:ext>
            </a:extLst>
          </p:cNvPr>
          <p:cNvSpPr txBox="1"/>
          <p:nvPr/>
        </p:nvSpPr>
        <p:spPr>
          <a:xfrm>
            <a:off x="4405846" y="770539"/>
            <a:ext cx="2259943" cy="26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5. What is a stock form?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2031E2-B2A3-4241-8E85-6994FF6208DE}"/>
              </a:ext>
            </a:extLst>
          </p:cNvPr>
          <p:cNvSpPr txBox="1"/>
          <p:nvPr/>
        </p:nvSpPr>
        <p:spPr>
          <a:xfrm>
            <a:off x="1733358" y="429618"/>
            <a:ext cx="5344976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77" b="1" u="sng" dirty="0"/>
              <a:t>Unit R105 – Standard components and stock forms revision task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59687F-3A68-47F8-A600-DFFD48CDDB01}"/>
              </a:ext>
            </a:extLst>
          </p:cNvPr>
          <p:cNvSpPr/>
          <p:nvPr/>
        </p:nvSpPr>
        <p:spPr>
          <a:xfrm>
            <a:off x="85846" y="770539"/>
            <a:ext cx="2326154" cy="166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990C43-FAC0-40E7-B607-085CBB3093A3}"/>
              </a:ext>
            </a:extLst>
          </p:cNvPr>
          <p:cNvSpPr/>
          <p:nvPr/>
        </p:nvSpPr>
        <p:spPr>
          <a:xfrm>
            <a:off x="2412000" y="770538"/>
            <a:ext cx="2326154" cy="3655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E1D1643-B0B2-41D2-A8D3-8A9AF192FF58}"/>
              </a:ext>
            </a:extLst>
          </p:cNvPr>
          <p:cNvSpPr/>
          <p:nvPr/>
        </p:nvSpPr>
        <p:spPr>
          <a:xfrm>
            <a:off x="4738154" y="4259769"/>
            <a:ext cx="2160000" cy="21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531A8-F2AF-472E-9F70-0E0ECFE03FF2}"/>
              </a:ext>
            </a:extLst>
          </p:cNvPr>
          <p:cNvSpPr/>
          <p:nvPr/>
        </p:nvSpPr>
        <p:spPr>
          <a:xfrm>
            <a:off x="85846" y="438231"/>
            <a:ext cx="8972308" cy="59815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1E4C09-9601-42C8-941A-8A6AD0E758ED}"/>
              </a:ext>
            </a:extLst>
          </p:cNvPr>
          <p:cNvSpPr/>
          <p:nvPr/>
        </p:nvSpPr>
        <p:spPr>
          <a:xfrm>
            <a:off x="85846" y="438231"/>
            <a:ext cx="8972308" cy="3323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AFDFBF-E4EE-443D-9A63-760A2A235246}"/>
              </a:ext>
            </a:extLst>
          </p:cNvPr>
          <p:cNvSpPr txBox="1"/>
          <p:nvPr/>
        </p:nvSpPr>
        <p:spPr>
          <a:xfrm>
            <a:off x="4904308" y="4259769"/>
            <a:ext cx="1827692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8. Can you give </a:t>
            </a:r>
            <a:r>
              <a:rPr lang="en-GB" sz="1108" b="1" dirty="0"/>
              <a:t>two advantages</a:t>
            </a:r>
            <a:r>
              <a:rPr lang="en-GB" sz="1108" dirty="0"/>
              <a:t> of using pre-manufactured components?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388DC0-974F-4B92-B462-834E8E6F0668}"/>
              </a:ext>
            </a:extLst>
          </p:cNvPr>
          <p:cNvSpPr txBox="1"/>
          <p:nvPr/>
        </p:nvSpPr>
        <p:spPr>
          <a:xfrm>
            <a:off x="252001" y="2432077"/>
            <a:ext cx="2033347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2. Can you name the following standard components?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9B019C-84DD-4F4C-8DDD-ABFACD0DCA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64" y="2891820"/>
            <a:ext cx="673976" cy="664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6A7887-EB4D-4871-BE6B-3DADEC7C19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4356230"/>
            <a:ext cx="664615" cy="513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0344E-D556-4FBE-9746-D7707E23B1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693" y="5005358"/>
            <a:ext cx="664615" cy="664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DB9FEA-DDEF-4F1A-8A17-C6954EEE1B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51" y="5635463"/>
            <a:ext cx="847498" cy="626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05FA5-B59A-47F1-87DD-E1AA4CE3CC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052" y="3417049"/>
            <a:ext cx="1329231" cy="5205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34754E-1403-42CB-8F50-C61E603333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308" y="1767462"/>
            <a:ext cx="664615" cy="5164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B7CEF1-A84C-42E0-997C-ABF19E63C9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9692" y="2360585"/>
            <a:ext cx="407939" cy="6646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DCC476-5FD5-404A-9AD1-1A718C073F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385" y="1269000"/>
            <a:ext cx="664615" cy="430048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1497933-0ABE-499F-8D14-CEF3EDF7252B}"/>
              </a:ext>
            </a:extLst>
          </p:cNvPr>
          <p:cNvCxnSpPr>
            <a:cxnSpLocks/>
          </p:cNvCxnSpPr>
          <p:nvPr/>
        </p:nvCxnSpPr>
        <p:spPr>
          <a:xfrm>
            <a:off x="6989150" y="5023394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B0E2E48-14B0-4E65-B9F3-106F964DE893}"/>
              </a:ext>
            </a:extLst>
          </p:cNvPr>
          <p:cNvCxnSpPr>
            <a:cxnSpLocks/>
          </p:cNvCxnSpPr>
          <p:nvPr/>
        </p:nvCxnSpPr>
        <p:spPr>
          <a:xfrm>
            <a:off x="6989150" y="5294922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8E16C601-47F2-4DC9-B453-8B1C8C229C57}"/>
              </a:ext>
            </a:extLst>
          </p:cNvPr>
          <p:cNvSpPr/>
          <p:nvPr/>
        </p:nvSpPr>
        <p:spPr>
          <a:xfrm>
            <a:off x="85846" y="2432077"/>
            <a:ext cx="2326154" cy="3987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0749ACF-80FE-419E-AFF2-9CAA1DB1A292}"/>
              </a:ext>
            </a:extLst>
          </p:cNvPr>
          <p:cNvCxnSpPr>
            <a:cxnSpLocks/>
          </p:cNvCxnSpPr>
          <p:nvPr/>
        </p:nvCxnSpPr>
        <p:spPr>
          <a:xfrm>
            <a:off x="955334" y="3312845"/>
            <a:ext cx="1329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13A7999-C111-48C9-AF1B-923467E9FB94}"/>
              </a:ext>
            </a:extLst>
          </p:cNvPr>
          <p:cNvCxnSpPr>
            <a:cxnSpLocks/>
          </p:cNvCxnSpPr>
          <p:nvPr/>
        </p:nvCxnSpPr>
        <p:spPr>
          <a:xfrm>
            <a:off x="219684" y="4209100"/>
            <a:ext cx="1329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B003878-4798-43ED-89D2-FAD2435ADEC3}"/>
              </a:ext>
            </a:extLst>
          </p:cNvPr>
          <p:cNvCxnSpPr>
            <a:cxnSpLocks/>
          </p:cNvCxnSpPr>
          <p:nvPr/>
        </p:nvCxnSpPr>
        <p:spPr>
          <a:xfrm>
            <a:off x="916615" y="4924385"/>
            <a:ext cx="1329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23DB59C-185A-4D7B-89E7-7E621CA9E67D}"/>
              </a:ext>
            </a:extLst>
          </p:cNvPr>
          <p:cNvCxnSpPr>
            <a:cxnSpLocks/>
          </p:cNvCxnSpPr>
          <p:nvPr/>
        </p:nvCxnSpPr>
        <p:spPr>
          <a:xfrm>
            <a:off x="916615" y="6253615"/>
            <a:ext cx="1329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81F7341-C064-4727-915D-145B44B58981}"/>
              </a:ext>
            </a:extLst>
          </p:cNvPr>
          <p:cNvSpPr txBox="1"/>
          <p:nvPr/>
        </p:nvSpPr>
        <p:spPr>
          <a:xfrm>
            <a:off x="2457792" y="1160589"/>
            <a:ext cx="295274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8" dirty="0"/>
              <a:t>a)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EAC188-04C9-48CD-9874-51C59C986E6A}"/>
              </a:ext>
            </a:extLst>
          </p:cNvPr>
          <p:cNvSpPr txBox="1"/>
          <p:nvPr/>
        </p:nvSpPr>
        <p:spPr>
          <a:xfrm>
            <a:off x="2451194" y="1979597"/>
            <a:ext cx="303288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8" dirty="0"/>
              <a:t>b)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FBFBFFF-550E-49FF-8A8E-64F8710C9B5B}"/>
              </a:ext>
            </a:extLst>
          </p:cNvPr>
          <p:cNvCxnSpPr>
            <a:cxnSpLocks/>
          </p:cNvCxnSpPr>
          <p:nvPr/>
        </p:nvCxnSpPr>
        <p:spPr>
          <a:xfrm>
            <a:off x="6989150" y="5566449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29033E9-15BB-48D7-B2BB-C0B03C7965B6}"/>
              </a:ext>
            </a:extLst>
          </p:cNvPr>
          <p:cNvCxnSpPr>
            <a:cxnSpLocks/>
          </p:cNvCxnSpPr>
          <p:nvPr/>
        </p:nvCxnSpPr>
        <p:spPr>
          <a:xfrm>
            <a:off x="231219" y="1235779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1A1AB5B-9622-4671-A5B7-2BA40DEC90F0}"/>
              </a:ext>
            </a:extLst>
          </p:cNvPr>
          <p:cNvCxnSpPr>
            <a:cxnSpLocks/>
          </p:cNvCxnSpPr>
          <p:nvPr/>
        </p:nvCxnSpPr>
        <p:spPr>
          <a:xfrm>
            <a:off x="231219" y="1507307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FC26680-8845-45D9-B279-9FC6591C5DA7}"/>
              </a:ext>
            </a:extLst>
          </p:cNvPr>
          <p:cNvCxnSpPr>
            <a:cxnSpLocks/>
          </p:cNvCxnSpPr>
          <p:nvPr/>
        </p:nvCxnSpPr>
        <p:spPr>
          <a:xfrm>
            <a:off x="231219" y="177883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80FB648-ED16-4688-9E7C-D32648891AA6}"/>
              </a:ext>
            </a:extLst>
          </p:cNvPr>
          <p:cNvCxnSpPr>
            <a:cxnSpLocks/>
          </p:cNvCxnSpPr>
          <p:nvPr/>
        </p:nvCxnSpPr>
        <p:spPr>
          <a:xfrm>
            <a:off x="231219" y="2050362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6E6C255-72AA-4B97-8DF6-F4DD5BFAEE25}"/>
              </a:ext>
            </a:extLst>
          </p:cNvPr>
          <p:cNvCxnSpPr>
            <a:cxnSpLocks/>
          </p:cNvCxnSpPr>
          <p:nvPr/>
        </p:nvCxnSpPr>
        <p:spPr>
          <a:xfrm>
            <a:off x="231219" y="2321890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555683-5664-4A77-AE20-BCB356CA6378}"/>
              </a:ext>
            </a:extLst>
          </p:cNvPr>
          <p:cNvCxnSpPr>
            <a:cxnSpLocks/>
          </p:cNvCxnSpPr>
          <p:nvPr/>
        </p:nvCxnSpPr>
        <p:spPr>
          <a:xfrm>
            <a:off x="252000" y="5589000"/>
            <a:ext cx="1329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D926816-EE51-48A6-B97A-C8472CEAB5E4}"/>
              </a:ext>
            </a:extLst>
          </p:cNvPr>
          <p:cNvCxnSpPr>
            <a:cxnSpLocks/>
          </p:cNvCxnSpPr>
          <p:nvPr/>
        </p:nvCxnSpPr>
        <p:spPr>
          <a:xfrm>
            <a:off x="2547179" y="137950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80314FF-E0FD-469B-8498-7FCABE2A2E87}"/>
              </a:ext>
            </a:extLst>
          </p:cNvPr>
          <p:cNvCxnSpPr>
            <a:cxnSpLocks/>
          </p:cNvCxnSpPr>
          <p:nvPr/>
        </p:nvCxnSpPr>
        <p:spPr>
          <a:xfrm>
            <a:off x="2547179" y="1651033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AA4738A-D985-40F4-B781-BF2A788DCD47}"/>
              </a:ext>
            </a:extLst>
          </p:cNvPr>
          <p:cNvCxnSpPr>
            <a:cxnSpLocks/>
          </p:cNvCxnSpPr>
          <p:nvPr/>
        </p:nvCxnSpPr>
        <p:spPr>
          <a:xfrm>
            <a:off x="2547179" y="1922561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ADB293D-C275-4C47-89A8-279AE65559CF}"/>
              </a:ext>
            </a:extLst>
          </p:cNvPr>
          <p:cNvCxnSpPr>
            <a:cxnSpLocks/>
          </p:cNvCxnSpPr>
          <p:nvPr/>
        </p:nvCxnSpPr>
        <p:spPr>
          <a:xfrm>
            <a:off x="2547179" y="2194088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7228895-521A-4E98-8429-7FB368631FFD}"/>
              </a:ext>
            </a:extLst>
          </p:cNvPr>
          <p:cNvCxnSpPr>
            <a:cxnSpLocks/>
          </p:cNvCxnSpPr>
          <p:nvPr/>
        </p:nvCxnSpPr>
        <p:spPr>
          <a:xfrm>
            <a:off x="2547179" y="2465616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E41CDC7-22AB-4AA0-AB8D-DCC3DDEC8BF6}"/>
              </a:ext>
            </a:extLst>
          </p:cNvPr>
          <p:cNvCxnSpPr>
            <a:cxnSpLocks/>
          </p:cNvCxnSpPr>
          <p:nvPr/>
        </p:nvCxnSpPr>
        <p:spPr>
          <a:xfrm>
            <a:off x="2547179" y="2737144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989FFD28-E00A-4E30-B6A1-78A6087505DF}"/>
              </a:ext>
            </a:extLst>
          </p:cNvPr>
          <p:cNvCxnSpPr>
            <a:cxnSpLocks/>
          </p:cNvCxnSpPr>
          <p:nvPr/>
        </p:nvCxnSpPr>
        <p:spPr>
          <a:xfrm>
            <a:off x="2547179" y="3008671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2853B71F-8011-4C0C-8BA2-0DEBE8BE82C5}"/>
              </a:ext>
            </a:extLst>
          </p:cNvPr>
          <p:cNvCxnSpPr>
            <a:cxnSpLocks/>
          </p:cNvCxnSpPr>
          <p:nvPr/>
        </p:nvCxnSpPr>
        <p:spPr>
          <a:xfrm>
            <a:off x="2547179" y="3280199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15CB8FE-577B-4D0C-A174-47316922725B}"/>
              </a:ext>
            </a:extLst>
          </p:cNvPr>
          <p:cNvCxnSpPr>
            <a:cxnSpLocks/>
          </p:cNvCxnSpPr>
          <p:nvPr/>
        </p:nvCxnSpPr>
        <p:spPr>
          <a:xfrm>
            <a:off x="2547179" y="3551727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B457BDA6-C498-4CFB-9820-D1E588008A2D}"/>
              </a:ext>
            </a:extLst>
          </p:cNvPr>
          <p:cNvSpPr txBox="1"/>
          <p:nvPr/>
        </p:nvSpPr>
        <p:spPr>
          <a:xfrm>
            <a:off x="2467972" y="2799185"/>
            <a:ext cx="287258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8" dirty="0"/>
              <a:t>c)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1D736F9-D919-49F5-94A5-51D34FFFC37D}"/>
              </a:ext>
            </a:extLst>
          </p:cNvPr>
          <p:cNvSpPr txBox="1"/>
          <p:nvPr/>
        </p:nvSpPr>
        <p:spPr>
          <a:xfrm>
            <a:off x="2485763" y="3618773"/>
            <a:ext cx="303288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8" dirty="0"/>
              <a:t>d)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CAA7378-9B31-43AF-AE19-24F4894C6E03}"/>
              </a:ext>
            </a:extLst>
          </p:cNvPr>
          <p:cNvCxnSpPr>
            <a:cxnSpLocks/>
          </p:cNvCxnSpPr>
          <p:nvPr/>
        </p:nvCxnSpPr>
        <p:spPr>
          <a:xfrm>
            <a:off x="2578154" y="510672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C3D2E0D-E905-4012-973D-F98016FA3C0F}"/>
              </a:ext>
            </a:extLst>
          </p:cNvPr>
          <p:cNvCxnSpPr>
            <a:cxnSpLocks/>
          </p:cNvCxnSpPr>
          <p:nvPr/>
        </p:nvCxnSpPr>
        <p:spPr>
          <a:xfrm>
            <a:off x="2578154" y="5378252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811BA19-9E83-4C2A-8A5F-4F3563129F2A}"/>
              </a:ext>
            </a:extLst>
          </p:cNvPr>
          <p:cNvCxnSpPr>
            <a:cxnSpLocks/>
          </p:cNvCxnSpPr>
          <p:nvPr/>
        </p:nvCxnSpPr>
        <p:spPr>
          <a:xfrm>
            <a:off x="2578154" y="5649780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7BE0278-80A7-4E2D-8117-1AA8FBC66DAB}"/>
              </a:ext>
            </a:extLst>
          </p:cNvPr>
          <p:cNvCxnSpPr>
            <a:cxnSpLocks/>
          </p:cNvCxnSpPr>
          <p:nvPr/>
        </p:nvCxnSpPr>
        <p:spPr>
          <a:xfrm>
            <a:off x="2578154" y="5921308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2FCB4D8-A0F1-4345-8272-AB94ADD7AD7E}"/>
              </a:ext>
            </a:extLst>
          </p:cNvPr>
          <p:cNvCxnSpPr>
            <a:cxnSpLocks/>
          </p:cNvCxnSpPr>
          <p:nvPr/>
        </p:nvCxnSpPr>
        <p:spPr>
          <a:xfrm>
            <a:off x="2578154" y="619283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B99FED9E-1CCC-4C70-B423-47B502B73AA7}"/>
              </a:ext>
            </a:extLst>
          </p:cNvPr>
          <p:cNvCxnSpPr>
            <a:cxnSpLocks/>
          </p:cNvCxnSpPr>
          <p:nvPr/>
        </p:nvCxnSpPr>
        <p:spPr>
          <a:xfrm>
            <a:off x="4856594" y="1216417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6E05398-D250-4977-AAC5-DEC16F090E26}"/>
              </a:ext>
            </a:extLst>
          </p:cNvPr>
          <p:cNvCxnSpPr>
            <a:cxnSpLocks/>
          </p:cNvCxnSpPr>
          <p:nvPr/>
        </p:nvCxnSpPr>
        <p:spPr>
          <a:xfrm>
            <a:off x="4856594" y="148794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BA7619E-ED66-4A4F-B29C-6CF8C63C1741}"/>
              </a:ext>
            </a:extLst>
          </p:cNvPr>
          <p:cNvCxnSpPr>
            <a:cxnSpLocks/>
          </p:cNvCxnSpPr>
          <p:nvPr/>
        </p:nvCxnSpPr>
        <p:spPr>
          <a:xfrm>
            <a:off x="4856594" y="1759472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6A1149E-DCCA-42DC-8299-95CFB2A9C406}"/>
              </a:ext>
            </a:extLst>
          </p:cNvPr>
          <p:cNvCxnSpPr>
            <a:cxnSpLocks/>
          </p:cNvCxnSpPr>
          <p:nvPr/>
        </p:nvCxnSpPr>
        <p:spPr>
          <a:xfrm>
            <a:off x="4856594" y="2031000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217BACC-3D5A-4CBB-AC01-FE3782BFE811}"/>
              </a:ext>
            </a:extLst>
          </p:cNvPr>
          <p:cNvCxnSpPr>
            <a:cxnSpLocks/>
          </p:cNvCxnSpPr>
          <p:nvPr/>
        </p:nvCxnSpPr>
        <p:spPr>
          <a:xfrm>
            <a:off x="4856594" y="2302528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63504F8-2D94-432A-AF15-881272B46595}"/>
              </a:ext>
            </a:extLst>
          </p:cNvPr>
          <p:cNvSpPr/>
          <p:nvPr/>
        </p:nvSpPr>
        <p:spPr>
          <a:xfrm>
            <a:off x="4738154" y="770539"/>
            <a:ext cx="2326154" cy="18276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137B6AF-9D54-424E-B199-69A4CA06EBB7}"/>
              </a:ext>
            </a:extLst>
          </p:cNvPr>
          <p:cNvSpPr txBox="1"/>
          <p:nvPr/>
        </p:nvSpPr>
        <p:spPr>
          <a:xfrm>
            <a:off x="7064308" y="770539"/>
            <a:ext cx="1495385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8" dirty="0"/>
              <a:t>6. Can you name these common stock forms?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3286D0B-73B5-4C61-A2AB-658F72E5F039}"/>
              </a:ext>
            </a:extLst>
          </p:cNvPr>
          <p:cNvSpPr/>
          <p:nvPr/>
        </p:nvSpPr>
        <p:spPr>
          <a:xfrm>
            <a:off x="7064308" y="770538"/>
            <a:ext cx="1993846" cy="2326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79E3DB2-B334-443C-9B55-32F073CFA769}"/>
              </a:ext>
            </a:extLst>
          </p:cNvPr>
          <p:cNvCxnSpPr>
            <a:cxnSpLocks/>
          </p:cNvCxnSpPr>
          <p:nvPr/>
        </p:nvCxnSpPr>
        <p:spPr>
          <a:xfrm>
            <a:off x="4880260" y="3017311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DF8A72D-712C-44D9-8ADF-FFEB78D58EF3}"/>
              </a:ext>
            </a:extLst>
          </p:cNvPr>
          <p:cNvCxnSpPr>
            <a:cxnSpLocks/>
          </p:cNvCxnSpPr>
          <p:nvPr/>
        </p:nvCxnSpPr>
        <p:spPr>
          <a:xfrm>
            <a:off x="4880260" y="3288839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FBD45A0-A445-4D04-B611-19BE1D043D5C}"/>
              </a:ext>
            </a:extLst>
          </p:cNvPr>
          <p:cNvCxnSpPr>
            <a:cxnSpLocks/>
          </p:cNvCxnSpPr>
          <p:nvPr/>
        </p:nvCxnSpPr>
        <p:spPr>
          <a:xfrm>
            <a:off x="4880260" y="3571577"/>
            <a:ext cx="3982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32323CA-67B3-4378-9A82-93CD807BC740}"/>
              </a:ext>
            </a:extLst>
          </p:cNvPr>
          <p:cNvCxnSpPr>
            <a:cxnSpLocks/>
          </p:cNvCxnSpPr>
          <p:nvPr/>
        </p:nvCxnSpPr>
        <p:spPr>
          <a:xfrm>
            <a:off x="4880260" y="3843104"/>
            <a:ext cx="3982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6444717-758D-4697-9C66-8322AA28D24A}"/>
              </a:ext>
            </a:extLst>
          </p:cNvPr>
          <p:cNvCxnSpPr>
            <a:cxnSpLocks/>
          </p:cNvCxnSpPr>
          <p:nvPr/>
        </p:nvCxnSpPr>
        <p:spPr>
          <a:xfrm>
            <a:off x="4909148" y="4109996"/>
            <a:ext cx="3982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7" name="Picture 146">
            <a:extLst>
              <a:ext uri="{FF2B5EF4-FFF2-40B4-BE49-F238E27FC236}">
                <a16:creationId xmlns:a16="http://schemas.microsoft.com/office/drawing/2014/main" id="{9DF066CE-3EA9-418A-84E8-9AEC76F6536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588" y="5683661"/>
            <a:ext cx="1197505" cy="664615"/>
          </a:xfrm>
          <a:prstGeom prst="rect">
            <a:avLst/>
          </a:prstGeom>
        </p:spPr>
      </p:pic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F50247A-E72B-42E6-A449-D2D9B0A32329}"/>
              </a:ext>
            </a:extLst>
          </p:cNvPr>
          <p:cNvCxnSpPr>
            <a:cxnSpLocks/>
          </p:cNvCxnSpPr>
          <p:nvPr/>
        </p:nvCxnSpPr>
        <p:spPr>
          <a:xfrm>
            <a:off x="7230462" y="1601308"/>
            <a:ext cx="996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3129C16D-CEAA-4A7E-AA22-97B283A07E22}"/>
              </a:ext>
            </a:extLst>
          </p:cNvPr>
          <p:cNvCxnSpPr>
            <a:cxnSpLocks/>
          </p:cNvCxnSpPr>
          <p:nvPr/>
        </p:nvCxnSpPr>
        <p:spPr>
          <a:xfrm>
            <a:off x="7895077" y="2265923"/>
            <a:ext cx="996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5176A8-E306-4AC2-B1A8-DF5EB02AFFB4}"/>
              </a:ext>
            </a:extLst>
          </p:cNvPr>
          <p:cNvCxnSpPr>
            <a:cxnSpLocks/>
          </p:cNvCxnSpPr>
          <p:nvPr/>
        </p:nvCxnSpPr>
        <p:spPr>
          <a:xfrm>
            <a:off x="7230462" y="2764385"/>
            <a:ext cx="9969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9265604-B3AC-4A4F-B132-91EEB5B0D039}"/>
              </a:ext>
            </a:extLst>
          </p:cNvPr>
          <p:cNvSpPr/>
          <p:nvPr/>
        </p:nvSpPr>
        <p:spPr>
          <a:xfrm>
            <a:off x="6898154" y="4259769"/>
            <a:ext cx="2160000" cy="216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1E6DEFB0-FA87-41AB-B3EB-9CFDB296D1AB}"/>
              </a:ext>
            </a:extLst>
          </p:cNvPr>
          <p:cNvCxnSpPr>
            <a:cxnSpLocks/>
          </p:cNvCxnSpPr>
          <p:nvPr/>
        </p:nvCxnSpPr>
        <p:spPr>
          <a:xfrm>
            <a:off x="2553753" y="3811976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88044F1-8EE0-49FD-B8FD-AED2F79701D9}"/>
              </a:ext>
            </a:extLst>
          </p:cNvPr>
          <p:cNvCxnSpPr>
            <a:cxnSpLocks/>
          </p:cNvCxnSpPr>
          <p:nvPr/>
        </p:nvCxnSpPr>
        <p:spPr>
          <a:xfrm>
            <a:off x="2553753" y="4083504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6E7177F-ED8A-408B-9F23-7D7C23E20164}"/>
              </a:ext>
            </a:extLst>
          </p:cNvPr>
          <p:cNvCxnSpPr>
            <a:cxnSpLocks/>
          </p:cNvCxnSpPr>
          <p:nvPr/>
        </p:nvCxnSpPr>
        <p:spPr>
          <a:xfrm>
            <a:off x="2560327" y="435828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9C9F2B-E270-4520-943A-6A7D258B4A9E}"/>
              </a:ext>
            </a:extLst>
          </p:cNvPr>
          <p:cNvCxnSpPr>
            <a:cxnSpLocks/>
          </p:cNvCxnSpPr>
          <p:nvPr/>
        </p:nvCxnSpPr>
        <p:spPr>
          <a:xfrm>
            <a:off x="4825039" y="5002860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694CCBC-2CE2-4652-BBC4-1FF1B7AB4C5B}"/>
              </a:ext>
            </a:extLst>
          </p:cNvPr>
          <p:cNvCxnSpPr>
            <a:cxnSpLocks/>
          </p:cNvCxnSpPr>
          <p:nvPr/>
        </p:nvCxnSpPr>
        <p:spPr>
          <a:xfrm>
            <a:off x="4825039" y="5274388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0AEB88D6-78FD-4942-A19E-25FC55918CE0}"/>
              </a:ext>
            </a:extLst>
          </p:cNvPr>
          <p:cNvCxnSpPr>
            <a:cxnSpLocks/>
          </p:cNvCxnSpPr>
          <p:nvPr/>
        </p:nvCxnSpPr>
        <p:spPr>
          <a:xfrm>
            <a:off x="4825039" y="5545915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F515CAF-C2D8-45D0-AA49-5226741070A7}"/>
              </a:ext>
            </a:extLst>
          </p:cNvPr>
          <p:cNvCxnSpPr>
            <a:cxnSpLocks/>
          </p:cNvCxnSpPr>
          <p:nvPr/>
        </p:nvCxnSpPr>
        <p:spPr>
          <a:xfrm>
            <a:off x="4825039" y="5817443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795901B-D37D-4130-93A3-9AD19BDB8AE0}"/>
              </a:ext>
            </a:extLst>
          </p:cNvPr>
          <p:cNvCxnSpPr>
            <a:cxnSpLocks/>
          </p:cNvCxnSpPr>
          <p:nvPr/>
        </p:nvCxnSpPr>
        <p:spPr>
          <a:xfrm>
            <a:off x="4825039" y="6088971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A92304AD-81A4-4A38-9E7E-DE2E2EF9F8D9}"/>
              </a:ext>
            </a:extLst>
          </p:cNvPr>
          <p:cNvCxnSpPr>
            <a:cxnSpLocks/>
          </p:cNvCxnSpPr>
          <p:nvPr/>
        </p:nvCxnSpPr>
        <p:spPr>
          <a:xfrm>
            <a:off x="4831613" y="6363751"/>
            <a:ext cx="1993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554CE31-BF3A-4C77-959C-0786834DEDA1}"/>
              </a:ext>
            </a:extLst>
          </p:cNvPr>
          <p:cNvSpPr txBox="1"/>
          <p:nvPr/>
        </p:nvSpPr>
        <p:spPr>
          <a:xfrm>
            <a:off x="487682" y="-1239"/>
            <a:ext cx="855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Answer these questions to see what can you remember about this topic?</a:t>
            </a:r>
          </a:p>
        </p:txBody>
      </p:sp>
    </p:spTree>
    <p:extLst>
      <p:ext uri="{BB962C8B-B14F-4D97-AF65-F5344CB8AC3E}">
        <p14:creationId xmlns:p14="http://schemas.microsoft.com/office/powerpoint/2010/main" val="817505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BD511D-C47A-4849-856C-D2917D6D5174}"/>
              </a:ext>
            </a:extLst>
          </p:cNvPr>
          <p:cNvSpPr txBox="1"/>
          <p:nvPr/>
        </p:nvSpPr>
        <p:spPr>
          <a:xfrm>
            <a:off x="3483449" y="94560"/>
            <a:ext cx="535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can you remember about standard components and stock forms?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CEBD12-B7E3-42DA-B7CE-00D255888DF4}"/>
              </a:ext>
            </a:extLst>
          </p:cNvPr>
          <p:cNvSpPr txBox="1"/>
          <p:nvPr/>
        </p:nvSpPr>
        <p:spPr>
          <a:xfrm>
            <a:off x="1118528" y="2070094"/>
            <a:ext cx="7854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Have a go at the quiz to check your understanding…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BE91D-30B3-4DD8-B58A-1FD1FD49B12A}"/>
              </a:ext>
            </a:extLst>
          </p:cNvPr>
          <p:cNvSpPr txBox="1"/>
          <p:nvPr/>
        </p:nvSpPr>
        <p:spPr>
          <a:xfrm>
            <a:off x="1009650" y="3676296"/>
            <a:ext cx="8369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https://htrevisionzone.site/l2_engineering_standard_components/index.html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9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228052-19DD-4AE2-8430-1AB327624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33548"/>
              </p:ext>
            </p:extLst>
          </p:nvPr>
        </p:nvGraphicFramePr>
        <p:xfrm>
          <a:off x="3631475" y="583474"/>
          <a:ext cx="5059679" cy="4425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635">
                  <a:extLst>
                    <a:ext uri="{9D8B030D-6E8A-4147-A177-3AD203B41FA5}">
                      <a16:colId xmlns:a16="http://schemas.microsoft.com/office/drawing/2014/main" val="3294737038"/>
                    </a:ext>
                  </a:extLst>
                </a:gridCol>
                <a:gridCol w="4174044">
                  <a:extLst>
                    <a:ext uri="{9D8B030D-6E8A-4147-A177-3AD203B41FA5}">
                      <a16:colId xmlns:a16="http://schemas.microsoft.com/office/drawing/2014/main" val="709142367"/>
                    </a:ext>
                  </a:extLst>
                </a:gridCol>
              </a:tblGrid>
              <a:tr h="255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R105 TOPICS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41405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phases of the design cycle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86436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Exploring the design cycle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579160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Influences on product design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607040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requirements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494362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Scales of production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095038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 forms and components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85553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Durability and tolerances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196598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drawings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772276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 standards and symbols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456251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issues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1893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CAD in engineering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411357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CAM in engineering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1132309"/>
                  </a:ext>
                </a:extLst>
              </a:tr>
              <a:tr h="201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2739" marR="927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and emerging materials</a:t>
                      </a: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49867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FC46C5-DE5A-4449-AB17-18DEDC0708A3}"/>
              </a:ext>
            </a:extLst>
          </p:cNvPr>
          <p:cNvSpPr txBox="1"/>
          <p:nvPr/>
        </p:nvSpPr>
        <p:spPr>
          <a:xfrm>
            <a:off x="297946" y="731519"/>
            <a:ext cx="2863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Which topic will be exploring in today’s lesson?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FD59399-03E9-4F2F-9D89-1FBA99C0244E}"/>
              </a:ext>
            </a:extLst>
          </p:cNvPr>
          <p:cNvSpPr/>
          <p:nvPr/>
        </p:nvSpPr>
        <p:spPr>
          <a:xfrm>
            <a:off x="3518263" y="2429692"/>
            <a:ext cx="5303520" cy="4789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1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25"/>
    </mc:Choice>
    <mc:Fallback xmlns="">
      <p:transition spd="slow" advTm="354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869385-B34E-4D75-8618-02A2793D9CB6}"/>
              </a:ext>
            </a:extLst>
          </p:cNvPr>
          <p:cNvSpPr txBox="1"/>
          <p:nvPr/>
        </p:nvSpPr>
        <p:spPr>
          <a:xfrm>
            <a:off x="2647406" y="442214"/>
            <a:ext cx="3849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How did you get on?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B8A5AB-4AB5-413F-AE3D-AFB0B46454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99" y="1181226"/>
            <a:ext cx="1571625" cy="157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BFA112-5562-4AAE-8247-0A4EB85FA4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869" y="1181225"/>
            <a:ext cx="1571625" cy="1571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899E06-9A42-411D-B540-9B7C157DE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349" y="1201766"/>
            <a:ext cx="1571624" cy="15716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2492A1-109F-42A2-8309-C660DF6991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829" y="1181227"/>
            <a:ext cx="1571624" cy="1571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BC8D11-889A-4CDF-9972-973008ADFA2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150" y="3255964"/>
            <a:ext cx="1571625" cy="15716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FFD16F-2173-4D5C-A68F-781E5C6CFE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99" y="3255964"/>
            <a:ext cx="2097470" cy="157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5DF71E-01F0-4627-B737-2B5361183B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057" y="3255965"/>
            <a:ext cx="2283046" cy="1571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1C3038-6350-4AAE-9F2C-4AE565D36D38}"/>
              </a:ext>
            </a:extLst>
          </p:cNvPr>
          <p:cNvSpPr txBox="1"/>
          <p:nvPr/>
        </p:nvSpPr>
        <p:spPr>
          <a:xfrm>
            <a:off x="705588" y="275285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Fuses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C0345B-9D2A-45B6-B333-CE1437FC167F}"/>
              </a:ext>
            </a:extLst>
          </p:cNvPr>
          <p:cNvSpPr txBox="1"/>
          <p:nvPr/>
        </p:nvSpPr>
        <p:spPr>
          <a:xfrm>
            <a:off x="2784446" y="275285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Bolts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7809A0-5952-4AC3-B2B6-166FE35E6838}"/>
              </a:ext>
            </a:extLst>
          </p:cNvPr>
          <p:cNvSpPr txBox="1"/>
          <p:nvPr/>
        </p:nvSpPr>
        <p:spPr>
          <a:xfrm>
            <a:off x="5088831" y="2752850"/>
            <a:ext cx="100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Washers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B8E8D9-835A-4536-B260-2E7BEEE8F621}"/>
              </a:ext>
            </a:extLst>
          </p:cNvPr>
          <p:cNvSpPr txBox="1"/>
          <p:nvPr/>
        </p:nvSpPr>
        <p:spPr>
          <a:xfrm>
            <a:off x="7340246" y="2752850"/>
            <a:ext cx="139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Woodscrews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0E6-907B-4149-89C7-E2286F4FFDA6}"/>
              </a:ext>
            </a:extLst>
          </p:cNvPr>
          <p:cNvSpPr txBox="1"/>
          <p:nvPr/>
        </p:nvSpPr>
        <p:spPr>
          <a:xfrm>
            <a:off x="994961" y="482758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Nails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53DA03-0FCD-4431-AC43-6450A4B7F89F}"/>
              </a:ext>
            </a:extLst>
          </p:cNvPr>
          <p:cNvSpPr txBox="1"/>
          <p:nvPr/>
        </p:nvSpPr>
        <p:spPr>
          <a:xfrm>
            <a:off x="2657967" y="4827589"/>
            <a:ext cx="17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Machine screws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06EEAC-31DF-470B-93CF-D4298A02DCA6}"/>
              </a:ext>
            </a:extLst>
          </p:cNvPr>
          <p:cNvSpPr txBox="1"/>
          <p:nvPr/>
        </p:nvSpPr>
        <p:spPr>
          <a:xfrm>
            <a:off x="5228532" y="4827589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Coin cells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AECDD-8CDA-4D49-B65E-D0CCB17442BA}"/>
              </a:ext>
            </a:extLst>
          </p:cNvPr>
          <p:cNvSpPr txBox="1"/>
          <p:nvPr/>
        </p:nvSpPr>
        <p:spPr>
          <a:xfrm>
            <a:off x="7449436" y="4827589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Resistors</a:t>
            </a:r>
          </a:p>
        </p:txBody>
      </p:sp>
      <p:pic>
        <p:nvPicPr>
          <p:cNvPr id="26" name="Picture 2" descr="1K 1W Resistor - Best Price - Matiot.com">
            <a:extLst>
              <a:ext uri="{FF2B5EF4-FFF2-40B4-BE49-F238E27FC236}">
                <a16:creationId xmlns:a16="http://schemas.microsoft.com/office/drawing/2014/main" id="{C3384548-00EB-4F5E-9B2A-622D75ED5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5829" y="3255964"/>
            <a:ext cx="1461665" cy="14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81BA72C-5FB6-4D9E-937A-C4669F373B7E}"/>
              </a:ext>
            </a:extLst>
          </p:cNvPr>
          <p:cNvSpPr txBox="1"/>
          <p:nvPr/>
        </p:nvSpPr>
        <p:spPr>
          <a:xfrm>
            <a:off x="2657967" y="147540"/>
            <a:ext cx="476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How many of these components can you name?</a:t>
            </a:r>
          </a:p>
        </p:txBody>
      </p:sp>
    </p:spTree>
    <p:extLst>
      <p:ext uri="{BB962C8B-B14F-4D97-AF65-F5344CB8AC3E}">
        <p14:creationId xmlns:p14="http://schemas.microsoft.com/office/powerpoint/2010/main" val="29032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8957" y="1275059"/>
            <a:ext cx="5899547" cy="3825182"/>
          </a:xfrm>
        </p:spPr>
        <p:txBody>
          <a:bodyPr>
            <a:normAutofit/>
          </a:bodyPr>
          <a:lstStyle/>
          <a:p>
            <a:pPr lvl="1">
              <a:buSzPct val="90000"/>
              <a:buFont typeface="Wingdings" panose="05000000000000000000" pitchFamily="2" charset="2"/>
              <a:buChar char="q"/>
            </a:pPr>
            <a:r>
              <a:rPr lang="en-GB" sz="2800" dirty="0">
                <a:solidFill>
                  <a:srgbClr val="981647"/>
                </a:solidFill>
              </a:rPr>
              <a:t> </a:t>
            </a:r>
            <a:r>
              <a:rPr lang="en-GB" dirty="0">
                <a:solidFill>
                  <a:srgbClr val="981647"/>
                </a:solidFill>
              </a:rPr>
              <a:t>What is a stock form?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are the different stock forms?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are the advantages and disadvantages of using stock forms?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are standard components?</a:t>
            </a:r>
          </a:p>
          <a:p>
            <a:pPr marL="800100" lvl="1" indent="-342900">
              <a:buSzPct val="90000"/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981647"/>
                </a:solidFill>
              </a:rPr>
              <a:t>What are the benefits of using standard components?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/>
              <a:t>Stock form, component, standardisation, accuracy, uniformity, mass production, wastage, transportation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575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0EEB87-2972-4752-9F94-79E6341010DF}"/>
              </a:ext>
            </a:extLst>
          </p:cNvPr>
          <p:cNvSpPr txBox="1"/>
          <p:nvPr/>
        </p:nvSpPr>
        <p:spPr>
          <a:xfrm>
            <a:off x="2614954" y="229785"/>
            <a:ext cx="512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standard component?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36D1F7-1E14-45AF-828B-2CAC024A2CF2}"/>
              </a:ext>
            </a:extLst>
          </p:cNvPr>
          <p:cNvSpPr/>
          <p:nvPr/>
        </p:nvSpPr>
        <p:spPr>
          <a:xfrm>
            <a:off x="113210" y="884524"/>
            <a:ext cx="890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An individual part or component, manufactured in thousands or millions, to the same specification, usually manufactured to an internationally accepted standard.</a:t>
            </a:r>
          </a:p>
          <a:p>
            <a:pPr algn="ctr"/>
            <a:endParaRPr lang="en-GB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631BD-1467-4EED-A864-1346EDF0F04B}"/>
              </a:ext>
            </a:extLst>
          </p:cNvPr>
          <p:cNvSpPr txBox="1"/>
          <p:nvPr/>
        </p:nvSpPr>
        <p:spPr>
          <a:xfrm>
            <a:off x="589609" y="2036710"/>
            <a:ext cx="9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Bolts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231703-842B-43F4-8059-F32EDC9B9068}"/>
              </a:ext>
            </a:extLst>
          </p:cNvPr>
          <p:cNvSpPr txBox="1"/>
          <p:nvPr/>
        </p:nvSpPr>
        <p:spPr>
          <a:xfrm>
            <a:off x="2420698" y="3744771"/>
            <a:ext cx="1249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Bearings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D9867-8167-4D90-9FA5-F2CD38173259}"/>
              </a:ext>
            </a:extLst>
          </p:cNvPr>
          <p:cNvSpPr txBox="1"/>
          <p:nvPr/>
        </p:nvSpPr>
        <p:spPr>
          <a:xfrm>
            <a:off x="4665071" y="2036710"/>
            <a:ext cx="1249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Washers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06194-EB10-4920-A83F-01497393087B}"/>
              </a:ext>
            </a:extLst>
          </p:cNvPr>
          <p:cNvSpPr txBox="1"/>
          <p:nvPr/>
        </p:nvSpPr>
        <p:spPr>
          <a:xfrm>
            <a:off x="6909444" y="2036710"/>
            <a:ext cx="181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Woodscrews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4C0E4-757F-4AB9-8084-8E2DC0255A28}"/>
              </a:ext>
            </a:extLst>
          </p:cNvPr>
          <p:cNvSpPr txBox="1"/>
          <p:nvPr/>
        </p:nvSpPr>
        <p:spPr>
          <a:xfrm>
            <a:off x="6500866" y="3744771"/>
            <a:ext cx="208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Machine screws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292FDD-AF03-48D2-A132-D6653673CFE9}"/>
              </a:ext>
            </a:extLst>
          </p:cNvPr>
          <p:cNvSpPr txBox="1"/>
          <p:nvPr/>
        </p:nvSpPr>
        <p:spPr>
          <a:xfrm>
            <a:off x="527883" y="3744771"/>
            <a:ext cx="208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Gears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D93A5-1D11-4CD9-9319-6EFE1D6EA4AE}"/>
              </a:ext>
            </a:extLst>
          </p:cNvPr>
          <p:cNvSpPr txBox="1"/>
          <p:nvPr/>
        </p:nvSpPr>
        <p:spPr>
          <a:xfrm>
            <a:off x="4870688" y="3744771"/>
            <a:ext cx="2087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Pop rivets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D023E-EFDB-4F69-9EC5-EE6AB576A1CE}"/>
              </a:ext>
            </a:extLst>
          </p:cNvPr>
          <p:cNvSpPr txBox="1"/>
          <p:nvPr/>
        </p:nvSpPr>
        <p:spPr>
          <a:xfrm>
            <a:off x="2736738" y="2036710"/>
            <a:ext cx="9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873978-8E9A-4685-A454-9A6C9A826C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30" y="2555926"/>
            <a:ext cx="1164441" cy="952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0553E2-36D2-4A4F-872C-385BC352B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960" y="2555926"/>
            <a:ext cx="1133218" cy="11332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42A7E1-B518-4F2A-B206-1FF410D740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707" y="2561859"/>
            <a:ext cx="1133218" cy="10882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12BAB-D325-49D8-B77B-D21F62A47B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610" y="2555926"/>
            <a:ext cx="1992816" cy="905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903B1D-4D82-43BC-BC2A-E6FC4DAFB28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29189" y="4336559"/>
            <a:ext cx="1503902" cy="8111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DF4D8E-02A2-45E2-9E73-578A98F990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91" y="4342370"/>
            <a:ext cx="912921" cy="8870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AD3937-B81A-424F-84AF-0170023937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718" y="4371497"/>
            <a:ext cx="1034973" cy="776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5755E0-E15E-48BD-AE57-3638DA45A6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09" y="4215914"/>
            <a:ext cx="1087395" cy="10873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263D164-C520-4EF5-8F4D-AC18B649A206}"/>
              </a:ext>
            </a:extLst>
          </p:cNvPr>
          <p:cNvSpPr txBox="1"/>
          <p:nvPr/>
        </p:nvSpPr>
        <p:spPr>
          <a:xfrm>
            <a:off x="1522828" y="1617528"/>
            <a:ext cx="701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are examples of standard components? </a:t>
            </a:r>
          </a:p>
        </p:txBody>
      </p:sp>
    </p:spTree>
    <p:extLst>
      <p:ext uri="{BB962C8B-B14F-4D97-AF65-F5344CB8AC3E}">
        <p14:creationId xmlns:p14="http://schemas.microsoft.com/office/powerpoint/2010/main" val="84226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6D2A9-DE8F-44E0-A93A-84355EEE13A0}"/>
              </a:ext>
            </a:extLst>
          </p:cNvPr>
          <p:cNvSpPr/>
          <p:nvPr/>
        </p:nvSpPr>
        <p:spPr>
          <a:xfrm>
            <a:off x="910241" y="1202772"/>
            <a:ext cx="73235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advantages of using standard components?</a:t>
            </a:r>
          </a:p>
          <a:p>
            <a:pPr algn="ctr"/>
            <a:endParaRPr lang="en-GB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saves time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effort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skill required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staff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specialist equipment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costs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en-GB" sz="20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in bulk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7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BAFA13B-8595-4CF7-860A-A8505666A06E}"/>
              </a:ext>
            </a:extLst>
          </p:cNvPr>
          <p:cNvSpPr/>
          <p:nvPr/>
        </p:nvSpPr>
        <p:spPr>
          <a:xfrm>
            <a:off x="1381784" y="1387535"/>
            <a:ext cx="66253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disadvantages of using standard components?</a:t>
            </a:r>
          </a:p>
          <a:p>
            <a:pPr algn="ctr"/>
            <a:endParaRPr lang="en-GB" sz="28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reliable</a:t>
            </a:r>
            <a:r>
              <a:rPr lang="en-GB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one manufacturer depends on another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can be </a:t>
            </a:r>
            <a:r>
              <a:rPr lang="en-GB" sz="20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expensive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amount of </a:t>
            </a:r>
            <a:r>
              <a:rPr lang="en-GB" sz="20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space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000" b="1" u="sng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needed </a:t>
            </a:r>
            <a:r>
              <a:rPr lang="en-GB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ordering and delivery</a:t>
            </a:r>
          </a:p>
        </p:txBody>
      </p:sp>
    </p:spTree>
    <p:extLst>
      <p:ext uri="{BB962C8B-B14F-4D97-AF65-F5344CB8AC3E}">
        <p14:creationId xmlns:p14="http://schemas.microsoft.com/office/powerpoint/2010/main" val="369905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hlinkClick r:id="rId2"/>
            <a:extLst>
              <a:ext uri="{FF2B5EF4-FFF2-40B4-BE49-F238E27FC236}">
                <a16:creationId xmlns:a16="http://schemas.microsoft.com/office/drawing/2014/main" id="{6F5E50E7-37B7-4206-BA75-47009875FEF6}"/>
              </a:ext>
            </a:extLst>
          </p:cNvPr>
          <p:cNvSpPr/>
          <p:nvPr/>
        </p:nvSpPr>
        <p:spPr>
          <a:xfrm>
            <a:off x="2399208" y="1746019"/>
            <a:ext cx="4180115" cy="2355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VIDEO LINK</a:t>
            </a:r>
          </a:p>
          <a:p>
            <a:pPr algn="ctr"/>
            <a:endParaRPr lang="en-GB" sz="4000" dirty="0"/>
          </a:p>
          <a:p>
            <a:pPr algn="ctr"/>
            <a:r>
              <a:rPr lang="en-GB" sz="900" dirty="0"/>
              <a:t>(https://www.bing.com/videos/search?q=standard+components+in+engineering&amp;&amp;view=detail&amp;mid=0DAC188EF90D865A4B470DAC188EF90D865A4B47&amp;&amp;FORM=VRDGAR&amp;ru=%2Fvideos%2Fsearch%3Fq%3Dstandard%2Bcomponents%2Bin%2Bengineering%26FORM%3DHDRSC4)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EFD4F-46EB-40F2-BA6F-B032CC496565}"/>
              </a:ext>
            </a:extLst>
          </p:cNvPr>
          <p:cNvSpPr txBox="1"/>
          <p:nvPr/>
        </p:nvSpPr>
        <p:spPr>
          <a:xfrm>
            <a:off x="1567750" y="0"/>
            <a:ext cx="6008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What are standard components?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/>
              <a:t>Watch this short video to find out more… </a:t>
            </a:r>
          </a:p>
        </p:txBody>
      </p:sp>
    </p:spTree>
    <p:extLst>
      <p:ext uri="{BB962C8B-B14F-4D97-AF65-F5344CB8AC3E}">
        <p14:creationId xmlns:p14="http://schemas.microsoft.com/office/powerpoint/2010/main" val="404186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0EEB87-2972-4752-9F94-79E6341010DF}"/>
              </a:ext>
            </a:extLst>
          </p:cNvPr>
          <p:cNvSpPr txBox="1"/>
          <p:nvPr/>
        </p:nvSpPr>
        <p:spPr>
          <a:xfrm>
            <a:off x="2736733" y="190051"/>
            <a:ext cx="589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 is a pre-manufactured component?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F90E9-9E0F-42A3-A1FF-B3016FD510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23" y="2143794"/>
            <a:ext cx="1301983" cy="1301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B2644-A182-489C-9689-2F68D861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040" y="2112462"/>
            <a:ext cx="3004037" cy="3063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9FF12-1A2D-404F-A30C-001441C1E2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368" y="3919891"/>
            <a:ext cx="1715212" cy="125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4E751-BEDD-4533-A3BF-46808C43B4C9}"/>
              </a:ext>
            </a:extLst>
          </p:cNvPr>
          <p:cNvSpPr txBox="1"/>
          <p:nvPr/>
        </p:nvSpPr>
        <p:spPr>
          <a:xfrm>
            <a:off x="106172" y="1718676"/>
            <a:ext cx="309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Moulded product casings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2BBDF-F194-4A79-8B79-393517E7AC4C}"/>
              </a:ext>
            </a:extLst>
          </p:cNvPr>
          <p:cNvSpPr txBox="1"/>
          <p:nvPr/>
        </p:nvSpPr>
        <p:spPr>
          <a:xfrm>
            <a:off x="5936684" y="1743684"/>
            <a:ext cx="3094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Injection moulded chairs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9CA23-A628-4DB6-8E0B-5446910720E4}"/>
              </a:ext>
            </a:extLst>
          </p:cNvPr>
          <p:cNvSpPr txBox="1"/>
          <p:nvPr/>
        </p:nvSpPr>
        <p:spPr>
          <a:xfrm>
            <a:off x="3210506" y="3547536"/>
            <a:ext cx="208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Cast engine parts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3D683A-C4F4-4C01-9203-B423DE4FBA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57" y="3890974"/>
            <a:ext cx="1928051" cy="1285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F18626-CE7B-4581-8D13-4DF007300653}"/>
              </a:ext>
            </a:extLst>
          </p:cNvPr>
          <p:cNvSpPr txBox="1"/>
          <p:nvPr/>
        </p:nvSpPr>
        <p:spPr>
          <a:xfrm>
            <a:off x="491386" y="3547536"/>
            <a:ext cx="2466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PVC window frames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B8E66F-5C49-4D22-BF20-65D9FA81BB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611" y="2111666"/>
            <a:ext cx="1847112" cy="1247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BED0E6-E068-4411-93EC-95B43EC5FE39}"/>
              </a:ext>
            </a:extLst>
          </p:cNvPr>
          <p:cNvSpPr txBox="1"/>
          <p:nvPr/>
        </p:nvSpPr>
        <p:spPr>
          <a:xfrm>
            <a:off x="3369961" y="1745856"/>
            <a:ext cx="2089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Car body shell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84F01-34C1-45C7-8B53-A8CF23EE5DF3}"/>
              </a:ext>
            </a:extLst>
          </p:cNvPr>
          <p:cNvSpPr/>
          <p:nvPr/>
        </p:nvSpPr>
        <p:spPr>
          <a:xfrm>
            <a:off x="1050898" y="839861"/>
            <a:ext cx="67278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These parts are usually made off-site by specialist manufacturers which can save time and improve quality.</a:t>
            </a:r>
          </a:p>
          <a:p>
            <a:pPr algn="ctr"/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5620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On-screen Show (4:3)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Morgan</dc:creator>
  <cp:lastModifiedBy>Stephen Hill</cp:lastModifiedBy>
  <cp:revision>80</cp:revision>
  <dcterms:created xsi:type="dcterms:W3CDTF">2019-06-20T13:11:54Z</dcterms:created>
  <dcterms:modified xsi:type="dcterms:W3CDTF">2021-12-09T06:44:40Z</dcterms:modified>
</cp:coreProperties>
</file>