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E7E03-BB48-4B6F-92B2-E6722D351CF4}" v="1" dt="2021-12-13T07:43:11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138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ill" userId="8fe0d139-5496-4f6a-8181-845081540b32" providerId="ADAL" clId="{F243DB15-0297-492A-AA51-0CFD6465607A}"/>
    <pc:docChg chg="custSel addSld modSld">
      <pc:chgData name="Stephen Hill" userId="8fe0d139-5496-4f6a-8181-845081540b32" providerId="ADAL" clId="{F243DB15-0297-492A-AA51-0CFD6465607A}" dt="2021-12-06T09:56:28.493" v="1275" actId="1076"/>
      <pc:docMkLst>
        <pc:docMk/>
      </pc:docMkLst>
      <pc:sldChg chg="addSp delSp modSp add mod">
        <pc:chgData name="Stephen Hill" userId="8fe0d139-5496-4f6a-8181-845081540b32" providerId="ADAL" clId="{F243DB15-0297-492A-AA51-0CFD6465607A}" dt="2021-12-06T09:56:28.493" v="1275" actId="1076"/>
        <pc:sldMkLst>
          <pc:docMk/>
          <pc:sldMk cId="3376256766" sldId="258"/>
        </pc:sldMkLst>
        <pc:spChg chg="add del mod">
          <ac:chgData name="Stephen Hill" userId="8fe0d139-5496-4f6a-8181-845081540b32" providerId="ADAL" clId="{F243DB15-0297-492A-AA51-0CFD6465607A}" dt="2021-12-06T09:42:32.363" v="3" actId="767"/>
          <ac:spMkLst>
            <pc:docMk/>
            <pc:sldMk cId="3376256766" sldId="258"/>
            <ac:spMk id="5" creationId="{8FCA8C72-F5CA-4CBF-B751-994F230F070E}"/>
          </ac:spMkLst>
        </pc:spChg>
        <pc:spChg chg="add mod">
          <ac:chgData name="Stephen Hill" userId="8fe0d139-5496-4f6a-8181-845081540b32" providerId="ADAL" clId="{F243DB15-0297-492A-AA51-0CFD6465607A}" dt="2021-12-06T09:43:24.242" v="63" actId="1076"/>
          <ac:spMkLst>
            <pc:docMk/>
            <pc:sldMk cId="3376256766" sldId="258"/>
            <ac:spMk id="87" creationId="{5243E3AA-2D17-4A92-8E55-EA1F66A0BFF6}"/>
          </ac:spMkLst>
        </pc:spChg>
        <pc:spChg chg="add mod">
          <ac:chgData name="Stephen Hill" userId="8fe0d139-5496-4f6a-8181-845081540b32" providerId="ADAL" clId="{F243DB15-0297-492A-AA51-0CFD6465607A}" dt="2021-12-06T09:43:38.843" v="75" actId="1076"/>
          <ac:spMkLst>
            <pc:docMk/>
            <pc:sldMk cId="3376256766" sldId="258"/>
            <ac:spMk id="88" creationId="{BDAC0245-4C3E-4971-8824-0733595CAF86}"/>
          </ac:spMkLst>
        </pc:spChg>
        <pc:spChg chg="add mod">
          <ac:chgData name="Stephen Hill" userId="8fe0d139-5496-4f6a-8181-845081540b32" providerId="ADAL" clId="{F243DB15-0297-492A-AA51-0CFD6465607A}" dt="2021-12-06T09:43:49.485" v="86" actId="20577"/>
          <ac:spMkLst>
            <pc:docMk/>
            <pc:sldMk cId="3376256766" sldId="258"/>
            <ac:spMk id="89" creationId="{EB3C74A5-E6BB-4A6B-A848-E905D1FB7A3E}"/>
          </ac:spMkLst>
        </pc:spChg>
        <pc:spChg chg="add mod">
          <ac:chgData name="Stephen Hill" userId="8fe0d139-5496-4f6a-8181-845081540b32" providerId="ADAL" clId="{F243DB15-0297-492A-AA51-0CFD6465607A}" dt="2021-12-06T09:43:59.384" v="97" actId="20577"/>
          <ac:spMkLst>
            <pc:docMk/>
            <pc:sldMk cId="3376256766" sldId="258"/>
            <ac:spMk id="90" creationId="{77326D42-47AA-46D9-A812-D0531B203B96}"/>
          </ac:spMkLst>
        </pc:spChg>
        <pc:spChg chg="add mod">
          <ac:chgData name="Stephen Hill" userId="8fe0d139-5496-4f6a-8181-845081540b32" providerId="ADAL" clId="{F243DB15-0297-492A-AA51-0CFD6465607A}" dt="2021-12-06T09:44:16.781" v="116" actId="1076"/>
          <ac:spMkLst>
            <pc:docMk/>
            <pc:sldMk cId="3376256766" sldId="258"/>
            <ac:spMk id="91" creationId="{F082D4BA-2150-4B78-80B0-C72475F9B369}"/>
          </ac:spMkLst>
        </pc:spChg>
        <pc:spChg chg="add mod">
          <ac:chgData name="Stephen Hill" userId="8fe0d139-5496-4f6a-8181-845081540b32" providerId="ADAL" clId="{F243DB15-0297-492A-AA51-0CFD6465607A}" dt="2021-12-06T09:44:25.377" v="127" actId="20577"/>
          <ac:spMkLst>
            <pc:docMk/>
            <pc:sldMk cId="3376256766" sldId="258"/>
            <ac:spMk id="92" creationId="{A529D4EE-C83F-44E7-A834-F064EE4063C1}"/>
          </ac:spMkLst>
        </pc:spChg>
        <pc:spChg chg="add mod">
          <ac:chgData name="Stephen Hill" userId="8fe0d139-5496-4f6a-8181-845081540b32" providerId="ADAL" clId="{F243DB15-0297-492A-AA51-0CFD6465607A}" dt="2021-12-06T09:44:49.677" v="149" actId="1076"/>
          <ac:spMkLst>
            <pc:docMk/>
            <pc:sldMk cId="3376256766" sldId="258"/>
            <ac:spMk id="93" creationId="{8F94537E-AFEA-4AC4-8B3B-4D655AF66DD0}"/>
          </ac:spMkLst>
        </pc:spChg>
        <pc:spChg chg="add mod">
          <ac:chgData name="Stephen Hill" userId="8fe0d139-5496-4f6a-8181-845081540b32" providerId="ADAL" clId="{F243DB15-0297-492A-AA51-0CFD6465607A}" dt="2021-12-06T09:45:16.349" v="180" actId="14100"/>
          <ac:spMkLst>
            <pc:docMk/>
            <pc:sldMk cId="3376256766" sldId="258"/>
            <ac:spMk id="99" creationId="{AEB782B7-E1A4-49F0-B950-D0B468A3F229}"/>
          </ac:spMkLst>
        </pc:spChg>
        <pc:spChg chg="add mod">
          <ac:chgData name="Stephen Hill" userId="8fe0d139-5496-4f6a-8181-845081540b32" providerId="ADAL" clId="{F243DB15-0297-492A-AA51-0CFD6465607A}" dt="2021-12-06T09:45:09.279" v="171" actId="20577"/>
          <ac:spMkLst>
            <pc:docMk/>
            <pc:sldMk cId="3376256766" sldId="258"/>
            <ac:spMk id="101" creationId="{A22F20CD-6E20-4C81-BCB1-F54FEF1837F8}"/>
          </ac:spMkLst>
        </pc:spChg>
        <pc:spChg chg="add mod">
          <ac:chgData name="Stephen Hill" userId="8fe0d139-5496-4f6a-8181-845081540b32" providerId="ADAL" clId="{F243DB15-0297-492A-AA51-0CFD6465607A}" dt="2021-12-06T09:46:20.238" v="285" actId="14100"/>
          <ac:spMkLst>
            <pc:docMk/>
            <pc:sldMk cId="3376256766" sldId="258"/>
            <ac:spMk id="102" creationId="{913A98C7-4CCD-4625-AF3C-6CA8709EAB8B}"/>
          </ac:spMkLst>
        </pc:spChg>
        <pc:spChg chg="add del mod">
          <ac:chgData name="Stephen Hill" userId="8fe0d139-5496-4f6a-8181-845081540b32" providerId="ADAL" clId="{F243DB15-0297-492A-AA51-0CFD6465607A}" dt="2021-12-06T09:51:49.290" v="777" actId="478"/>
          <ac:spMkLst>
            <pc:docMk/>
            <pc:sldMk cId="3376256766" sldId="258"/>
            <ac:spMk id="103" creationId="{B0D4981D-3CB2-4106-97DC-6D68ED60BD5C}"/>
          </ac:spMkLst>
        </pc:spChg>
        <pc:spChg chg="add mod">
          <ac:chgData name="Stephen Hill" userId="8fe0d139-5496-4f6a-8181-845081540b32" providerId="ADAL" clId="{F243DB15-0297-492A-AA51-0CFD6465607A}" dt="2021-12-06T09:48:30.448" v="373" actId="20577"/>
          <ac:spMkLst>
            <pc:docMk/>
            <pc:sldMk cId="3376256766" sldId="258"/>
            <ac:spMk id="104" creationId="{E8580810-4851-452C-8AD5-3A37B1B17777}"/>
          </ac:spMkLst>
        </pc:spChg>
        <pc:spChg chg="add mod">
          <ac:chgData name="Stephen Hill" userId="8fe0d139-5496-4f6a-8181-845081540b32" providerId="ADAL" clId="{F243DB15-0297-492A-AA51-0CFD6465607A}" dt="2021-12-06T09:49:06.860" v="432" actId="20577"/>
          <ac:spMkLst>
            <pc:docMk/>
            <pc:sldMk cId="3376256766" sldId="258"/>
            <ac:spMk id="105" creationId="{139D8092-6B2C-484E-8E8D-7E3611BCC7E4}"/>
          </ac:spMkLst>
        </pc:spChg>
        <pc:spChg chg="add mod">
          <ac:chgData name="Stephen Hill" userId="8fe0d139-5496-4f6a-8181-845081540b32" providerId="ADAL" clId="{F243DB15-0297-492A-AA51-0CFD6465607A}" dt="2021-12-06T09:49:49.727" v="556" actId="20577"/>
          <ac:spMkLst>
            <pc:docMk/>
            <pc:sldMk cId="3376256766" sldId="258"/>
            <ac:spMk id="106" creationId="{C102E311-1D65-44C0-91AC-4AA1CFD800AD}"/>
          </ac:spMkLst>
        </pc:spChg>
        <pc:spChg chg="add mod">
          <ac:chgData name="Stephen Hill" userId="8fe0d139-5496-4f6a-8181-845081540b32" providerId="ADAL" clId="{F243DB15-0297-492A-AA51-0CFD6465607A}" dt="2021-12-06T09:50:25.044" v="613" actId="14100"/>
          <ac:spMkLst>
            <pc:docMk/>
            <pc:sldMk cId="3376256766" sldId="258"/>
            <ac:spMk id="107" creationId="{0D764FCE-0301-44F8-998E-986DC37E3CEA}"/>
          </ac:spMkLst>
        </pc:spChg>
        <pc:spChg chg="add mod">
          <ac:chgData name="Stephen Hill" userId="8fe0d139-5496-4f6a-8181-845081540b32" providerId="ADAL" clId="{F243DB15-0297-492A-AA51-0CFD6465607A}" dt="2021-12-06T09:51:45.448" v="776" actId="20577"/>
          <ac:spMkLst>
            <pc:docMk/>
            <pc:sldMk cId="3376256766" sldId="258"/>
            <ac:spMk id="108" creationId="{EA093EF0-5F8B-4D70-9A0F-798EC55F7B57}"/>
          </ac:spMkLst>
        </pc:spChg>
        <pc:spChg chg="add mod">
          <ac:chgData name="Stephen Hill" userId="8fe0d139-5496-4f6a-8181-845081540b32" providerId="ADAL" clId="{F243DB15-0297-492A-AA51-0CFD6465607A}" dt="2021-12-06T09:53:45.824" v="950" actId="20577"/>
          <ac:spMkLst>
            <pc:docMk/>
            <pc:sldMk cId="3376256766" sldId="258"/>
            <ac:spMk id="109" creationId="{EE1CD773-39B0-47F2-8332-89B3AA198F2D}"/>
          </ac:spMkLst>
        </pc:spChg>
        <pc:spChg chg="add mod">
          <ac:chgData name="Stephen Hill" userId="8fe0d139-5496-4f6a-8181-845081540b32" providerId="ADAL" clId="{F243DB15-0297-492A-AA51-0CFD6465607A}" dt="2021-12-06T09:54:22.155" v="995" actId="20577"/>
          <ac:spMkLst>
            <pc:docMk/>
            <pc:sldMk cId="3376256766" sldId="258"/>
            <ac:spMk id="110" creationId="{7160BE78-064D-4F76-B5FE-257B33EE2F50}"/>
          </ac:spMkLst>
        </pc:spChg>
        <pc:spChg chg="add mod">
          <ac:chgData name="Stephen Hill" userId="8fe0d139-5496-4f6a-8181-845081540b32" providerId="ADAL" clId="{F243DB15-0297-492A-AA51-0CFD6465607A}" dt="2021-12-06T09:55:50.225" v="1186" actId="1076"/>
          <ac:spMkLst>
            <pc:docMk/>
            <pc:sldMk cId="3376256766" sldId="258"/>
            <ac:spMk id="120" creationId="{9D12C0AE-ABE0-4EB7-92D4-B7D91D2A978F}"/>
          </ac:spMkLst>
        </pc:spChg>
        <pc:spChg chg="add mod">
          <ac:chgData name="Stephen Hill" userId="8fe0d139-5496-4f6a-8181-845081540b32" providerId="ADAL" clId="{F243DB15-0297-492A-AA51-0CFD6465607A}" dt="2021-12-06T09:56:28.493" v="1275" actId="1076"/>
          <ac:spMkLst>
            <pc:docMk/>
            <pc:sldMk cId="3376256766" sldId="258"/>
            <ac:spMk id="128" creationId="{0451C069-DF8F-4E57-8EAB-2E664FCBE6E2}"/>
          </ac:spMkLst>
        </pc:spChg>
      </pc:sldChg>
    </pc:docChg>
  </pc:docChgLst>
  <pc:docChgLst>
    <pc:chgData name="Stephen Hill" userId="8fe0d139-5496-4f6a-8181-845081540b32" providerId="ADAL" clId="{E50E7E03-BB48-4B6F-92B2-E6722D351CF4}"/>
    <pc:docChg chg="delSld">
      <pc:chgData name="Stephen Hill" userId="8fe0d139-5496-4f6a-8181-845081540b32" providerId="ADAL" clId="{E50E7E03-BB48-4B6F-92B2-E6722D351CF4}" dt="2021-12-13T07:43:03.207" v="0" actId="47"/>
      <pc:docMkLst>
        <pc:docMk/>
      </pc:docMkLst>
      <pc:sldChg chg="del">
        <pc:chgData name="Stephen Hill" userId="8fe0d139-5496-4f6a-8181-845081540b32" providerId="ADAL" clId="{E50E7E03-BB48-4B6F-92B2-E6722D351CF4}" dt="2021-12-13T07:43:03.207" v="0" actId="47"/>
        <pc:sldMkLst>
          <pc:docMk/>
          <pc:sldMk cId="337625676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67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29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7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08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3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8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0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6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0E7AA-87DC-4090-88FA-0C426FD1C3F9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BA61-BF66-4C9C-BE42-E72E23C89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6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4DF802-1688-4165-9E16-3006B451CDEB}"/>
              </a:ext>
            </a:extLst>
          </p:cNvPr>
          <p:cNvSpPr txBox="1"/>
          <p:nvPr/>
        </p:nvSpPr>
        <p:spPr>
          <a:xfrm>
            <a:off x="31117" y="527554"/>
            <a:ext cx="2598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1. What is a </a:t>
            </a:r>
            <a:r>
              <a:rPr lang="en-GB" sz="1200" b="1" u="sng" dirty="0"/>
              <a:t>standard component</a:t>
            </a:r>
            <a:r>
              <a:rPr lang="en-GB" sz="1200" dirty="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BFCF7-DAE9-455B-A925-BF489F767A6C}"/>
              </a:ext>
            </a:extLst>
          </p:cNvPr>
          <p:cNvSpPr txBox="1"/>
          <p:nvPr/>
        </p:nvSpPr>
        <p:spPr>
          <a:xfrm>
            <a:off x="2613000" y="549000"/>
            <a:ext cx="2202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3. Can you list 4 advantages of using standard components?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4DAAD2-90C7-410A-8956-6A234B7BA852}"/>
              </a:ext>
            </a:extLst>
          </p:cNvPr>
          <p:cNvSpPr txBox="1"/>
          <p:nvPr/>
        </p:nvSpPr>
        <p:spPr>
          <a:xfrm>
            <a:off x="5133000" y="2529000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7. Why do we use stock forms?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3102FD-0EC6-4C77-B875-36B91101E456}"/>
              </a:ext>
            </a:extLst>
          </p:cNvPr>
          <p:cNvSpPr txBox="1"/>
          <p:nvPr/>
        </p:nvSpPr>
        <p:spPr>
          <a:xfrm>
            <a:off x="2613000" y="4509000"/>
            <a:ext cx="25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4. What is a </a:t>
            </a:r>
            <a:r>
              <a:rPr lang="en-GB" sz="1200" b="1" u="sng" dirty="0"/>
              <a:t>pre-manufactured component</a:t>
            </a:r>
            <a:r>
              <a:rPr lang="en-GB" sz="1200" dirty="0"/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70390A-1EEC-446F-9C31-962F3A09A740}"/>
              </a:ext>
            </a:extLst>
          </p:cNvPr>
          <p:cNvSpPr txBox="1"/>
          <p:nvPr/>
        </p:nvSpPr>
        <p:spPr>
          <a:xfrm>
            <a:off x="7653000" y="4329000"/>
            <a:ext cx="19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9. Metal is sold in a range of stock forms.  Can you name any examples…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7A5317-DE68-40A8-B290-38FACB729D31}"/>
              </a:ext>
            </a:extLst>
          </p:cNvPr>
          <p:cNvSpPr txBox="1"/>
          <p:nvPr/>
        </p:nvSpPr>
        <p:spPr>
          <a:xfrm>
            <a:off x="4773000" y="549000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5. What is a stock form?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2031E2-B2A3-4241-8E85-6994FF6208DE}"/>
              </a:ext>
            </a:extLst>
          </p:cNvPr>
          <p:cNvSpPr txBox="1"/>
          <p:nvPr/>
        </p:nvSpPr>
        <p:spPr>
          <a:xfrm>
            <a:off x="1877804" y="179669"/>
            <a:ext cx="5790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Unit R105 – Standard components and stock forms revision task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59687F-3A68-47F8-A600-DFFD48CDDB01}"/>
              </a:ext>
            </a:extLst>
          </p:cNvPr>
          <p:cNvSpPr/>
          <p:nvPr/>
        </p:nvSpPr>
        <p:spPr>
          <a:xfrm>
            <a:off x="93000" y="549000"/>
            <a:ext cx="2520000" cy="18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E990C43-FAC0-40E7-B607-085CBB3093A3}"/>
              </a:ext>
            </a:extLst>
          </p:cNvPr>
          <p:cNvSpPr/>
          <p:nvPr/>
        </p:nvSpPr>
        <p:spPr>
          <a:xfrm>
            <a:off x="2613000" y="549000"/>
            <a:ext cx="2520000" cy="39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E1D1643-B0B2-41D2-A8D3-8A9AF192FF58}"/>
              </a:ext>
            </a:extLst>
          </p:cNvPr>
          <p:cNvSpPr/>
          <p:nvPr/>
        </p:nvSpPr>
        <p:spPr>
          <a:xfrm>
            <a:off x="5133000" y="4329000"/>
            <a:ext cx="2340000" cy="23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531A8-F2AF-472E-9F70-0E0ECFE03FF2}"/>
              </a:ext>
            </a:extLst>
          </p:cNvPr>
          <p:cNvSpPr/>
          <p:nvPr/>
        </p:nvSpPr>
        <p:spPr>
          <a:xfrm>
            <a:off x="93000" y="189000"/>
            <a:ext cx="9720000" cy="648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1E4C09-9601-42C8-941A-8A6AD0E758ED}"/>
              </a:ext>
            </a:extLst>
          </p:cNvPr>
          <p:cNvSpPr/>
          <p:nvPr/>
        </p:nvSpPr>
        <p:spPr>
          <a:xfrm>
            <a:off x="93000" y="189000"/>
            <a:ext cx="9720000" cy="36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2AFDFBF-E4EE-443D-9A63-760A2A235246}"/>
              </a:ext>
            </a:extLst>
          </p:cNvPr>
          <p:cNvSpPr txBox="1"/>
          <p:nvPr/>
        </p:nvSpPr>
        <p:spPr>
          <a:xfrm>
            <a:off x="5313000" y="4329000"/>
            <a:ext cx="19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8. Can you give </a:t>
            </a:r>
            <a:r>
              <a:rPr lang="en-GB" sz="1200" b="1" dirty="0"/>
              <a:t>two advantages</a:t>
            </a:r>
            <a:r>
              <a:rPr lang="en-GB" sz="1200" dirty="0"/>
              <a:t> of using pre-manufactured components?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7388DC0-974F-4B92-B462-834E8E6F0668}"/>
              </a:ext>
            </a:extLst>
          </p:cNvPr>
          <p:cNvSpPr txBox="1"/>
          <p:nvPr/>
        </p:nvSpPr>
        <p:spPr>
          <a:xfrm>
            <a:off x="273000" y="2349000"/>
            <a:ext cx="2202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2. Can you name the following standard components?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9B019C-84DD-4F4C-8DDD-ABFACD0DCA0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110" y="2847055"/>
            <a:ext cx="730141" cy="72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6A7887-EB4D-4871-BE6B-3DADEC7C192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00" y="4433499"/>
            <a:ext cx="720000" cy="5563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80344E-D556-4FBE-9746-D7707E23B1A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334" y="5136721"/>
            <a:ext cx="720000" cy="72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DB9FEA-DDEF-4F1A-8A17-C6954EEE1B2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888" y="5819334"/>
            <a:ext cx="918123" cy="6788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305FA5-B59A-47F1-87DD-E1AA4CE3CC9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6890" y="3416053"/>
            <a:ext cx="1440000" cy="5639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34754E-1403-42CB-8F50-C61E60333317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3000" y="1629000"/>
            <a:ext cx="720000" cy="5594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9B7CEF1-A84C-42E0-997C-ABF19E63C94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73000" y="2271550"/>
            <a:ext cx="441934" cy="72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8DCC476-5FD5-404A-9AD1-1A718C073FD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3000" y="1089000"/>
            <a:ext cx="720000" cy="465885"/>
          </a:xfrm>
          <a:prstGeom prst="rect">
            <a:avLst/>
          </a:prstGeom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1497933-0ABE-499F-8D14-CEF3EDF7252B}"/>
              </a:ext>
            </a:extLst>
          </p:cNvPr>
          <p:cNvCxnSpPr>
            <a:cxnSpLocks/>
          </p:cNvCxnSpPr>
          <p:nvPr/>
        </p:nvCxnSpPr>
        <p:spPr>
          <a:xfrm>
            <a:off x="7571579" y="515626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B0E2E48-14B0-4E65-B9F3-106F964DE893}"/>
              </a:ext>
            </a:extLst>
          </p:cNvPr>
          <p:cNvCxnSpPr>
            <a:cxnSpLocks/>
          </p:cNvCxnSpPr>
          <p:nvPr/>
        </p:nvCxnSpPr>
        <p:spPr>
          <a:xfrm>
            <a:off x="7571579" y="545041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8E16C601-47F2-4DC9-B453-8B1C8C229C57}"/>
              </a:ext>
            </a:extLst>
          </p:cNvPr>
          <p:cNvSpPr/>
          <p:nvPr/>
        </p:nvSpPr>
        <p:spPr>
          <a:xfrm>
            <a:off x="93000" y="2349000"/>
            <a:ext cx="2520000" cy="43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0749ACF-80FE-419E-AFF2-9CAA1DB1A292}"/>
              </a:ext>
            </a:extLst>
          </p:cNvPr>
          <p:cNvCxnSpPr>
            <a:cxnSpLocks/>
          </p:cNvCxnSpPr>
          <p:nvPr/>
        </p:nvCxnSpPr>
        <p:spPr>
          <a:xfrm>
            <a:off x="1034945" y="3303165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13A7999-C111-48C9-AF1B-923467E9FB94}"/>
              </a:ext>
            </a:extLst>
          </p:cNvPr>
          <p:cNvCxnSpPr>
            <a:cxnSpLocks/>
          </p:cNvCxnSpPr>
          <p:nvPr/>
        </p:nvCxnSpPr>
        <p:spPr>
          <a:xfrm>
            <a:off x="237991" y="4274108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B003878-4798-43ED-89D2-FAD2435ADEC3}"/>
              </a:ext>
            </a:extLst>
          </p:cNvPr>
          <p:cNvCxnSpPr>
            <a:cxnSpLocks/>
          </p:cNvCxnSpPr>
          <p:nvPr/>
        </p:nvCxnSpPr>
        <p:spPr>
          <a:xfrm>
            <a:off x="993000" y="5049000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23DB59C-185A-4D7B-89E7-7E621CA9E67D}"/>
              </a:ext>
            </a:extLst>
          </p:cNvPr>
          <p:cNvCxnSpPr>
            <a:cxnSpLocks/>
          </p:cNvCxnSpPr>
          <p:nvPr/>
        </p:nvCxnSpPr>
        <p:spPr>
          <a:xfrm>
            <a:off x="993000" y="6489000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681F7341-C064-4727-915D-145B44B58981}"/>
              </a:ext>
            </a:extLst>
          </p:cNvPr>
          <p:cNvSpPr txBox="1"/>
          <p:nvPr/>
        </p:nvSpPr>
        <p:spPr>
          <a:xfrm>
            <a:off x="2662608" y="97155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2EAC188-04C9-48CD-9874-51C59C986E6A}"/>
              </a:ext>
            </a:extLst>
          </p:cNvPr>
          <p:cNvSpPr txBox="1"/>
          <p:nvPr/>
        </p:nvSpPr>
        <p:spPr>
          <a:xfrm>
            <a:off x="2655460" y="1858813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b)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FBFBFFF-550E-49FF-8A8E-64F8710C9B5B}"/>
              </a:ext>
            </a:extLst>
          </p:cNvPr>
          <p:cNvCxnSpPr>
            <a:cxnSpLocks/>
          </p:cNvCxnSpPr>
          <p:nvPr/>
        </p:nvCxnSpPr>
        <p:spPr>
          <a:xfrm>
            <a:off x="7571579" y="574457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29033E9-15BB-48D7-B2BB-C0B03C7965B6}"/>
              </a:ext>
            </a:extLst>
          </p:cNvPr>
          <p:cNvCxnSpPr>
            <a:cxnSpLocks/>
          </p:cNvCxnSpPr>
          <p:nvPr/>
        </p:nvCxnSpPr>
        <p:spPr>
          <a:xfrm>
            <a:off x="250487" y="1053011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1A1AB5B-9622-4671-A5B7-2BA40DEC90F0}"/>
              </a:ext>
            </a:extLst>
          </p:cNvPr>
          <p:cNvCxnSpPr>
            <a:cxnSpLocks/>
          </p:cNvCxnSpPr>
          <p:nvPr/>
        </p:nvCxnSpPr>
        <p:spPr>
          <a:xfrm>
            <a:off x="250487" y="1347166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FC26680-8845-45D9-B279-9FC6591C5DA7}"/>
              </a:ext>
            </a:extLst>
          </p:cNvPr>
          <p:cNvCxnSpPr>
            <a:cxnSpLocks/>
          </p:cNvCxnSpPr>
          <p:nvPr/>
        </p:nvCxnSpPr>
        <p:spPr>
          <a:xfrm>
            <a:off x="250487" y="1641321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80FB648-ED16-4688-9E7C-D32648891AA6}"/>
              </a:ext>
            </a:extLst>
          </p:cNvPr>
          <p:cNvCxnSpPr>
            <a:cxnSpLocks/>
          </p:cNvCxnSpPr>
          <p:nvPr/>
        </p:nvCxnSpPr>
        <p:spPr>
          <a:xfrm>
            <a:off x="250487" y="1935476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06E6C255-72AA-4B97-8DF6-F4DD5BFAEE25}"/>
              </a:ext>
            </a:extLst>
          </p:cNvPr>
          <p:cNvCxnSpPr>
            <a:cxnSpLocks/>
          </p:cNvCxnSpPr>
          <p:nvPr/>
        </p:nvCxnSpPr>
        <p:spPr>
          <a:xfrm>
            <a:off x="250487" y="2229631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C555683-5664-4A77-AE20-BCB356CA6378}"/>
              </a:ext>
            </a:extLst>
          </p:cNvPr>
          <p:cNvCxnSpPr>
            <a:cxnSpLocks/>
          </p:cNvCxnSpPr>
          <p:nvPr/>
        </p:nvCxnSpPr>
        <p:spPr>
          <a:xfrm>
            <a:off x="273000" y="5769000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D926816-EE51-48A6-B97A-C8472CEAB5E4}"/>
              </a:ext>
            </a:extLst>
          </p:cNvPr>
          <p:cNvCxnSpPr>
            <a:cxnSpLocks/>
          </p:cNvCxnSpPr>
          <p:nvPr/>
        </p:nvCxnSpPr>
        <p:spPr>
          <a:xfrm>
            <a:off x="2759444" y="1208714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80314FF-E0FD-469B-8498-7FCABE2A2E87}"/>
              </a:ext>
            </a:extLst>
          </p:cNvPr>
          <p:cNvCxnSpPr>
            <a:cxnSpLocks/>
          </p:cNvCxnSpPr>
          <p:nvPr/>
        </p:nvCxnSpPr>
        <p:spPr>
          <a:xfrm>
            <a:off x="2759444" y="1502869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AA4738A-D985-40F4-B781-BF2A788DCD47}"/>
              </a:ext>
            </a:extLst>
          </p:cNvPr>
          <p:cNvCxnSpPr>
            <a:cxnSpLocks/>
          </p:cNvCxnSpPr>
          <p:nvPr/>
        </p:nvCxnSpPr>
        <p:spPr>
          <a:xfrm>
            <a:off x="2759444" y="1797024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ADB293D-C275-4C47-89A8-279AE65559CF}"/>
              </a:ext>
            </a:extLst>
          </p:cNvPr>
          <p:cNvCxnSpPr>
            <a:cxnSpLocks/>
          </p:cNvCxnSpPr>
          <p:nvPr/>
        </p:nvCxnSpPr>
        <p:spPr>
          <a:xfrm>
            <a:off x="2759444" y="2091179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7228895-521A-4E98-8429-7FB368631FFD}"/>
              </a:ext>
            </a:extLst>
          </p:cNvPr>
          <p:cNvCxnSpPr>
            <a:cxnSpLocks/>
          </p:cNvCxnSpPr>
          <p:nvPr/>
        </p:nvCxnSpPr>
        <p:spPr>
          <a:xfrm>
            <a:off x="2759444" y="2385334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E41CDC7-22AB-4AA0-AB8D-DCC3DDEC8BF6}"/>
              </a:ext>
            </a:extLst>
          </p:cNvPr>
          <p:cNvCxnSpPr>
            <a:cxnSpLocks/>
          </p:cNvCxnSpPr>
          <p:nvPr/>
        </p:nvCxnSpPr>
        <p:spPr>
          <a:xfrm>
            <a:off x="2759444" y="2679489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89FFD28-E00A-4E30-B6A1-78A6087505DF}"/>
              </a:ext>
            </a:extLst>
          </p:cNvPr>
          <p:cNvCxnSpPr>
            <a:cxnSpLocks/>
          </p:cNvCxnSpPr>
          <p:nvPr/>
        </p:nvCxnSpPr>
        <p:spPr>
          <a:xfrm>
            <a:off x="2759444" y="2973644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853B71F-8011-4C0C-8BA2-0DEBE8BE82C5}"/>
              </a:ext>
            </a:extLst>
          </p:cNvPr>
          <p:cNvCxnSpPr>
            <a:cxnSpLocks/>
          </p:cNvCxnSpPr>
          <p:nvPr/>
        </p:nvCxnSpPr>
        <p:spPr>
          <a:xfrm>
            <a:off x="2759444" y="3267799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15CB8FE-577B-4D0C-A174-47316922725B}"/>
              </a:ext>
            </a:extLst>
          </p:cNvPr>
          <p:cNvCxnSpPr>
            <a:cxnSpLocks/>
          </p:cNvCxnSpPr>
          <p:nvPr/>
        </p:nvCxnSpPr>
        <p:spPr>
          <a:xfrm>
            <a:off x="2759444" y="3561954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B457BDA6-C498-4CFB-9820-D1E588008A2D}"/>
              </a:ext>
            </a:extLst>
          </p:cNvPr>
          <p:cNvSpPr txBox="1"/>
          <p:nvPr/>
        </p:nvSpPr>
        <p:spPr>
          <a:xfrm>
            <a:off x="2673636" y="27467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c)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1D736F9-D919-49F5-94A5-51D34FFFC37D}"/>
              </a:ext>
            </a:extLst>
          </p:cNvPr>
          <p:cNvSpPr txBox="1"/>
          <p:nvPr/>
        </p:nvSpPr>
        <p:spPr>
          <a:xfrm>
            <a:off x="2692910" y="3634587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d)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CAA7378-9B31-43AF-AE19-24F4894C6E03}"/>
              </a:ext>
            </a:extLst>
          </p:cNvPr>
          <p:cNvCxnSpPr>
            <a:cxnSpLocks/>
          </p:cNvCxnSpPr>
          <p:nvPr/>
        </p:nvCxnSpPr>
        <p:spPr>
          <a:xfrm>
            <a:off x="2793000" y="524653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0C3D2E0D-E905-4012-973D-F98016FA3C0F}"/>
              </a:ext>
            </a:extLst>
          </p:cNvPr>
          <p:cNvCxnSpPr>
            <a:cxnSpLocks/>
          </p:cNvCxnSpPr>
          <p:nvPr/>
        </p:nvCxnSpPr>
        <p:spPr>
          <a:xfrm>
            <a:off x="2793000" y="554069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811BA19-9E83-4C2A-8A5F-4F3563129F2A}"/>
              </a:ext>
            </a:extLst>
          </p:cNvPr>
          <p:cNvCxnSpPr>
            <a:cxnSpLocks/>
          </p:cNvCxnSpPr>
          <p:nvPr/>
        </p:nvCxnSpPr>
        <p:spPr>
          <a:xfrm>
            <a:off x="2793000" y="583484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7BE0278-80A7-4E2D-8117-1AA8FBC66DAB}"/>
              </a:ext>
            </a:extLst>
          </p:cNvPr>
          <p:cNvCxnSpPr>
            <a:cxnSpLocks/>
          </p:cNvCxnSpPr>
          <p:nvPr/>
        </p:nvCxnSpPr>
        <p:spPr>
          <a:xfrm>
            <a:off x="2793000" y="612900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52FCB4D8-A0F1-4345-8272-AB94ADD7AD7E}"/>
              </a:ext>
            </a:extLst>
          </p:cNvPr>
          <p:cNvCxnSpPr>
            <a:cxnSpLocks/>
          </p:cNvCxnSpPr>
          <p:nvPr/>
        </p:nvCxnSpPr>
        <p:spPr>
          <a:xfrm>
            <a:off x="2793000" y="642315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B99FED9E-1CCC-4C70-B423-47B502B73AA7}"/>
              </a:ext>
            </a:extLst>
          </p:cNvPr>
          <p:cNvCxnSpPr>
            <a:cxnSpLocks/>
          </p:cNvCxnSpPr>
          <p:nvPr/>
        </p:nvCxnSpPr>
        <p:spPr>
          <a:xfrm>
            <a:off x="5261310" y="103203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6E05398-D250-4977-AAC5-DEC16F090E26}"/>
              </a:ext>
            </a:extLst>
          </p:cNvPr>
          <p:cNvCxnSpPr>
            <a:cxnSpLocks/>
          </p:cNvCxnSpPr>
          <p:nvPr/>
        </p:nvCxnSpPr>
        <p:spPr>
          <a:xfrm>
            <a:off x="5261310" y="132619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2BA7619E-ED66-4A4F-B29C-6CF8C63C1741}"/>
              </a:ext>
            </a:extLst>
          </p:cNvPr>
          <p:cNvCxnSpPr>
            <a:cxnSpLocks/>
          </p:cNvCxnSpPr>
          <p:nvPr/>
        </p:nvCxnSpPr>
        <p:spPr>
          <a:xfrm>
            <a:off x="5261310" y="162034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96A1149E-DCCA-42DC-8299-95CFB2A9C406}"/>
              </a:ext>
            </a:extLst>
          </p:cNvPr>
          <p:cNvCxnSpPr>
            <a:cxnSpLocks/>
          </p:cNvCxnSpPr>
          <p:nvPr/>
        </p:nvCxnSpPr>
        <p:spPr>
          <a:xfrm>
            <a:off x="5261310" y="191450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217BACC-3D5A-4CBB-AC01-FE3782BFE811}"/>
              </a:ext>
            </a:extLst>
          </p:cNvPr>
          <p:cNvCxnSpPr>
            <a:cxnSpLocks/>
          </p:cNvCxnSpPr>
          <p:nvPr/>
        </p:nvCxnSpPr>
        <p:spPr>
          <a:xfrm>
            <a:off x="5261310" y="220865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63504F8-2D94-432A-AF15-881272B46595}"/>
              </a:ext>
            </a:extLst>
          </p:cNvPr>
          <p:cNvSpPr/>
          <p:nvPr/>
        </p:nvSpPr>
        <p:spPr>
          <a:xfrm>
            <a:off x="5133000" y="549000"/>
            <a:ext cx="2520000" cy="19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137B6AF-9D54-424E-B199-69A4CA06EBB7}"/>
              </a:ext>
            </a:extLst>
          </p:cNvPr>
          <p:cNvSpPr txBox="1"/>
          <p:nvPr/>
        </p:nvSpPr>
        <p:spPr>
          <a:xfrm>
            <a:off x="7653000" y="549000"/>
            <a:ext cx="1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6. Can you name these common stock forms?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3286D0B-73B5-4C61-A2AB-658F72E5F039}"/>
              </a:ext>
            </a:extLst>
          </p:cNvPr>
          <p:cNvSpPr/>
          <p:nvPr/>
        </p:nvSpPr>
        <p:spPr>
          <a:xfrm>
            <a:off x="7653000" y="549000"/>
            <a:ext cx="2160000" cy="25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079E3DB2-B334-443C-9B55-32F073CFA769}"/>
              </a:ext>
            </a:extLst>
          </p:cNvPr>
          <p:cNvCxnSpPr>
            <a:cxnSpLocks/>
          </p:cNvCxnSpPr>
          <p:nvPr/>
        </p:nvCxnSpPr>
        <p:spPr>
          <a:xfrm>
            <a:off x="5286948" y="2983004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ADF8A72D-712C-44D9-8ADF-FFEB78D58EF3}"/>
              </a:ext>
            </a:extLst>
          </p:cNvPr>
          <p:cNvCxnSpPr>
            <a:cxnSpLocks/>
          </p:cNvCxnSpPr>
          <p:nvPr/>
        </p:nvCxnSpPr>
        <p:spPr>
          <a:xfrm>
            <a:off x="5286948" y="3277159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FBD45A0-A445-4D04-B611-19BE1D043D5C}"/>
              </a:ext>
            </a:extLst>
          </p:cNvPr>
          <p:cNvCxnSpPr>
            <a:cxnSpLocks/>
          </p:cNvCxnSpPr>
          <p:nvPr/>
        </p:nvCxnSpPr>
        <p:spPr>
          <a:xfrm>
            <a:off x="5286948" y="3583458"/>
            <a:ext cx="43147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32323CA-67B3-4378-9A82-93CD807BC740}"/>
              </a:ext>
            </a:extLst>
          </p:cNvPr>
          <p:cNvCxnSpPr>
            <a:cxnSpLocks/>
          </p:cNvCxnSpPr>
          <p:nvPr/>
        </p:nvCxnSpPr>
        <p:spPr>
          <a:xfrm>
            <a:off x="5286948" y="3877613"/>
            <a:ext cx="43147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96444717-758D-4697-9C66-8322AA28D24A}"/>
              </a:ext>
            </a:extLst>
          </p:cNvPr>
          <p:cNvCxnSpPr>
            <a:cxnSpLocks/>
          </p:cNvCxnSpPr>
          <p:nvPr/>
        </p:nvCxnSpPr>
        <p:spPr>
          <a:xfrm>
            <a:off x="5318244" y="4166746"/>
            <a:ext cx="43147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Picture 146">
            <a:extLst>
              <a:ext uri="{FF2B5EF4-FFF2-40B4-BE49-F238E27FC236}">
                <a16:creationId xmlns:a16="http://schemas.microsoft.com/office/drawing/2014/main" id="{9DF066CE-3EA9-418A-84E8-9AEC76F6536A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637" y="5871549"/>
            <a:ext cx="1297297" cy="720000"/>
          </a:xfrm>
          <a:prstGeom prst="rect">
            <a:avLst/>
          </a:prstGeom>
        </p:spPr>
      </p:pic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3F50247A-E72B-42E6-A449-D2D9B0A32329}"/>
              </a:ext>
            </a:extLst>
          </p:cNvPr>
          <p:cNvCxnSpPr>
            <a:cxnSpLocks/>
          </p:cNvCxnSpPr>
          <p:nvPr/>
        </p:nvCxnSpPr>
        <p:spPr>
          <a:xfrm>
            <a:off x="7833000" y="1449000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129C16D-CEAA-4A7E-AA22-97B283A07E22}"/>
              </a:ext>
            </a:extLst>
          </p:cNvPr>
          <p:cNvCxnSpPr>
            <a:cxnSpLocks/>
          </p:cNvCxnSpPr>
          <p:nvPr/>
        </p:nvCxnSpPr>
        <p:spPr>
          <a:xfrm>
            <a:off x="8553000" y="2169000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D5176A8-E306-4AC2-B1A8-DF5EB02AFFB4}"/>
              </a:ext>
            </a:extLst>
          </p:cNvPr>
          <p:cNvCxnSpPr>
            <a:cxnSpLocks/>
          </p:cNvCxnSpPr>
          <p:nvPr/>
        </p:nvCxnSpPr>
        <p:spPr>
          <a:xfrm>
            <a:off x="7833000" y="2709000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9265604-B3AC-4A4F-B132-91EEB5B0D039}"/>
              </a:ext>
            </a:extLst>
          </p:cNvPr>
          <p:cNvSpPr/>
          <p:nvPr/>
        </p:nvSpPr>
        <p:spPr>
          <a:xfrm>
            <a:off x="7473000" y="4329000"/>
            <a:ext cx="2340000" cy="23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1E6DEFB0-FA87-41AB-B3EB-9CFDB296D1AB}"/>
              </a:ext>
            </a:extLst>
          </p:cNvPr>
          <p:cNvCxnSpPr>
            <a:cxnSpLocks/>
          </p:cNvCxnSpPr>
          <p:nvPr/>
        </p:nvCxnSpPr>
        <p:spPr>
          <a:xfrm>
            <a:off x="2766566" y="3843891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88044F1-8EE0-49FD-B8FD-AED2F79701D9}"/>
              </a:ext>
            </a:extLst>
          </p:cNvPr>
          <p:cNvCxnSpPr>
            <a:cxnSpLocks/>
          </p:cNvCxnSpPr>
          <p:nvPr/>
        </p:nvCxnSpPr>
        <p:spPr>
          <a:xfrm>
            <a:off x="2766566" y="4138046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66E7177F-ED8A-408B-9F23-7D7C23E20164}"/>
              </a:ext>
            </a:extLst>
          </p:cNvPr>
          <p:cNvCxnSpPr>
            <a:cxnSpLocks/>
          </p:cNvCxnSpPr>
          <p:nvPr/>
        </p:nvCxnSpPr>
        <p:spPr>
          <a:xfrm>
            <a:off x="2773687" y="443572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969C9F2B-E270-4520-943A-6A7D258B4A9E}"/>
              </a:ext>
            </a:extLst>
          </p:cNvPr>
          <p:cNvCxnSpPr>
            <a:cxnSpLocks/>
          </p:cNvCxnSpPr>
          <p:nvPr/>
        </p:nvCxnSpPr>
        <p:spPr>
          <a:xfrm>
            <a:off x="5227126" y="513401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9694CCBC-2CE2-4652-BBC4-1FF1B7AB4C5B}"/>
              </a:ext>
            </a:extLst>
          </p:cNvPr>
          <p:cNvCxnSpPr>
            <a:cxnSpLocks/>
          </p:cNvCxnSpPr>
          <p:nvPr/>
        </p:nvCxnSpPr>
        <p:spPr>
          <a:xfrm>
            <a:off x="5227126" y="542817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0AEB88D6-78FD-4942-A19E-25FC55918CE0}"/>
              </a:ext>
            </a:extLst>
          </p:cNvPr>
          <p:cNvCxnSpPr>
            <a:cxnSpLocks/>
          </p:cNvCxnSpPr>
          <p:nvPr/>
        </p:nvCxnSpPr>
        <p:spPr>
          <a:xfrm>
            <a:off x="5227126" y="572232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0F515CAF-C2D8-45D0-AA49-5226741070A7}"/>
              </a:ext>
            </a:extLst>
          </p:cNvPr>
          <p:cNvCxnSpPr>
            <a:cxnSpLocks/>
          </p:cNvCxnSpPr>
          <p:nvPr/>
        </p:nvCxnSpPr>
        <p:spPr>
          <a:xfrm>
            <a:off x="5227126" y="6016480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4795901B-D37D-4130-93A3-9AD19BDB8AE0}"/>
              </a:ext>
            </a:extLst>
          </p:cNvPr>
          <p:cNvCxnSpPr>
            <a:cxnSpLocks/>
          </p:cNvCxnSpPr>
          <p:nvPr/>
        </p:nvCxnSpPr>
        <p:spPr>
          <a:xfrm>
            <a:off x="5227126" y="6310635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A92304AD-81A4-4A38-9E7E-DE2E2EF9F8D9}"/>
              </a:ext>
            </a:extLst>
          </p:cNvPr>
          <p:cNvCxnSpPr>
            <a:cxnSpLocks/>
          </p:cNvCxnSpPr>
          <p:nvPr/>
        </p:nvCxnSpPr>
        <p:spPr>
          <a:xfrm>
            <a:off x="5234247" y="6608314"/>
            <a:ext cx="21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50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 Hill</dc:creator>
  <cp:lastModifiedBy>Stephen Hill</cp:lastModifiedBy>
  <cp:revision>4</cp:revision>
  <cp:lastPrinted>2021-11-26T08:08:16Z</cp:lastPrinted>
  <dcterms:created xsi:type="dcterms:W3CDTF">2021-11-26T05:19:19Z</dcterms:created>
  <dcterms:modified xsi:type="dcterms:W3CDTF">2021-12-13T07:43:13Z</dcterms:modified>
</cp:coreProperties>
</file>